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1" autoAdjust="0"/>
    <p:restoredTop sz="94660"/>
  </p:normalViewPr>
  <p:slideViewPr>
    <p:cSldViewPr snapToGrid="0">
      <p:cViewPr varScale="1">
        <p:scale>
          <a:sx n="37" d="100"/>
          <a:sy n="37" d="100"/>
        </p:scale>
        <p:origin x="6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22B0-EF65-4089-B352-C6EA71B1742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0588-5EF7-4B20-A2DA-570F1C04B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7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22B0-EF65-4089-B352-C6EA71B1742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0588-5EF7-4B20-A2DA-570F1C04B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5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22B0-EF65-4089-B352-C6EA71B1742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0588-5EF7-4B20-A2DA-570F1C04B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5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22B0-EF65-4089-B352-C6EA71B1742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0588-5EF7-4B20-A2DA-570F1C04B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0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22B0-EF65-4089-B352-C6EA71B1742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0588-5EF7-4B20-A2DA-570F1C04B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23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22B0-EF65-4089-B352-C6EA71B1742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0588-5EF7-4B20-A2DA-570F1C04B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61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22B0-EF65-4089-B352-C6EA71B1742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0588-5EF7-4B20-A2DA-570F1C04B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1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22B0-EF65-4089-B352-C6EA71B1742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0588-5EF7-4B20-A2DA-570F1C04B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22B0-EF65-4089-B352-C6EA71B1742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0588-5EF7-4B20-A2DA-570F1C04B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7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22B0-EF65-4089-B352-C6EA71B1742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0588-5EF7-4B20-A2DA-570F1C04B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7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22B0-EF65-4089-B352-C6EA71B1742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0588-5EF7-4B20-A2DA-570F1C04B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14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22B0-EF65-4089-B352-C6EA71B1742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40588-5EF7-4B20-A2DA-570F1C04B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91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0548809" y="4586656"/>
            <a:ext cx="850605" cy="999462"/>
            <a:chOff x="9377916" y="1095152"/>
            <a:chExt cx="850605" cy="999462"/>
          </a:xfrm>
        </p:grpSpPr>
        <p:sp>
          <p:nvSpPr>
            <p:cNvPr id="4" name="Rectangle 3"/>
            <p:cNvSpPr/>
            <p:nvPr/>
          </p:nvSpPr>
          <p:spPr>
            <a:xfrm>
              <a:off x="9377916" y="1095153"/>
              <a:ext cx="850605" cy="9994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Isosceles Triangle 4"/>
            <p:cNvSpPr/>
            <p:nvPr/>
          </p:nvSpPr>
          <p:spPr>
            <a:xfrm flipV="1">
              <a:off x="9377916" y="1095152"/>
              <a:ext cx="850605" cy="510363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8370303" y="4512589"/>
            <a:ext cx="1190445" cy="1064261"/>
            <a:chOff x="7228936" y="1648045"/>
            <a:chExt cx="1190445" cy="1064261"/>
          </a:xfrm>
        </p:grpSpPr>
        <p:sp>
          <p:nvSpPr>
            <p:cNvPr id="7" name="Rectangle 6"/>
            <p:cNvSpPr/>
            <p:nvPr/>
          </p:nvSpPr>
          <p:spPr>
            <a:xfrm>
              <a:off x="7228936" y="1648045"/>
              <a:ext cx="1190445" cy="106426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7246189" y="1648045"/>
              <a:ext cx="1173192" cy="10297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332454" y="1851468"/>
              <a:ext cx="51758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329577" y="2021121"/>
              <a:ext cx="51758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Freeform 37"/>
            <p:cNvSpPr/>
            <p:nvPr/>
          </p:nvSpPr>
          <p:spPr>
            <a:xfrm>
              <a:off x="7841412" y="2255184"/>
              <a:ext cx="388190" cy="301846"/>
            </a:xfrm>
            <a:custGeom>
              <a:avLst/>
              <a:gdLst>
                <a:gd name="connsiteX0" fmla="*/ 0 w 569343"/>
                <a:gd name="connsiteY0" fmla="*/ 248521 h 491629"/>
                <a:gd name="connsiteX1" fmla="*/ 138022 w 569343"/>
                <a:gd name="connsiteY1" fmla="*/ 6981 h 491629"/>
                <a:gd name="connsiteX2" fmla="*/ 379562 w 569343"/>
                <a:gd name="connsiteY2" fmla="*/ 490060 h 491629"/>
                <a:gd name="connsiteX3" fmla="*/ 534837 w 569343"/>
                <a:gd name="connsiteY3" fmla="*/ 162257 h 491629"/>
                <a:gd name="connsiteX4" fmla="*/ 569343 w 569343"/>
                <a:gd name="connsiteY4" fmla="*/ 179509 h 49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9343" h="491629">
                  <a:moveTo>
                    <a:pt x="0" y="248521"/>
                  </a:moveTo>
                  <a:cubicBezTo>
                    <a:pt x="37381" y="107623"/>
                    <a:pt x="74762" y="-33275"/>
                    <a:pt x="138022" y="6981"/>
                  </a:cubicBezTo>
                  <a:cubicBezTo>
                    <a:pt x="201282" y="47237"/>
                    <a:pt x="313426" y="464181"/>
                    <a:pt x="379562" y="490060"/>
                  </a:cubicBezTo>
                  <a:cubicBezTo>
                    <a:pt x="445698" y="515939"/>
                    <a:pt x="503207" y="214015"/>
                    <a:pt x="534837" y="162257"/>
                  </a:cubicBezTo>
                  <a:cubicBezTo>
                    <a:pt x="566467" y="110498"/>
                    <a:pt x="567905" y="145003"/>
                    <a:pt x="569343" y="17950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758813" y="580814"/>
            <a:ext cx="1017917" cy="564530"/>
            <a:chOff x="3864634" y="2147776"/>
            <a:chExt cx="1017917" cy="564530"/>
          </a:xfrm>
        </p:grpSpPr>
        <p:sp>
          <p:nvSpPr>
            <p:cNvPr id="41" name="Rectangle 40"/>
            <p:cNvSpPr/>
            <p:nvPr/>
          </p:nvSpPr>
          <p:spPr>
            <a:xfrm>
              <a:off x="3864634" y="2147776"/>
              <a:ext cx="1017917" cy="56453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4221126" y="2430041"/>
              <a:ext cx="342247" cy="1466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 flipV="1">
              <a:off x="3875267" y="2430041"/>
              <a:ext cx="356492" cy="9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1" idx="3"/>
            </p:cNvCxnSpPr>
            <p:nvPr/>
          </p:nvCxnSpPr>
          <p:spPr>
            <a:xfrm flipH="1">
              <a:off x="4563373" y="2430041"/>
              <a:ext cx="31917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/>
          <p:cNvGrpSpPr/>
          <p:nvPr/>
        </p:nvGrpSpPr>
        <p:grpSpPr>
          <a:xfrm>
            <a:off x="2337595" y="432715"/>
            <a:ext cx="1113944" cy="2147777"/>
            <a:chOff x="3530009" y="1520456"/>
            <a:chExt cx="1113944" cy="2147777"/>
          </a:xfrm>
        </p:grpSpPr>
        <p:sp>
          <p:nvSpPr>
            <p:cNvPr id="54" name="Rectangle 53"/>
            <p:cNvSpPr/>
            <p:nvPr/>
          </p:nvSpPr>
          <p:spPr>
            <a:xfrm>
              <a:off x="3530009" y="1520456"/>
              <a:ext cx="1113943" cy="214777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3530009" y="2147776"/>
              <a:ext cx="111394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/>
            <p:nvPr/>
          </p:nvSpPr>
          <p:spPr>
            <a:xfrm>
              <a:off x="3842432" y="1565325"/>
              <a:ext cx="489097" cy="489097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flipV="1">
              <a:off x="4136060" y="1669317"/>
              <a:ext cx="0" cy="2764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4019102" y="1669317"/>
              <a:ext cx="10632" cy="2764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61" idx="4"/>
            </p:cNvCxnSpPr>
            <p:nvPr/>
          </p:nvCxnSpPr>
          <p:spPr>
            <a:xfrm flipH="1">
              <a:off x="4086980" y="2054422"/>
              <a:ext cx="1" cy="2740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4090523" y="2536433"/>
              <a:ext cx="1" cy="802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Arc 89"/>
            <p:cNvSpPr/>
            <p:nvPr/>
          </p:nvSpPr>
          <p:spPr>
            <a:xfrm rot="5400000">
              <a:off x="3939252" y="2280087"/>
              <a:ext cx="266013" cy="311991"/>
            </a:xfrm>
            <a:prstGeom prst="arc">
              <a:avLst>
                <a:gd name="adj1" fmla="val 11018080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4079888" y="2673692"/>
              <a:ext cx="424735" cy="270760"/>
              <a:chOff x="6080832" y="4002068"/>
              <a:chExt cx="577172" cy="311991"/>
            </a:xfrm>
          </p:grpSpPr>
          <p:sp>
            <p:nvSpPr>
              <p:cNvPr id="91" name="Arc 90"/>
              <p:cNvSpPr/>
              <p:nvPr/>
            </p:nvSpPr>
            <p:spPr>
              <a:xfrm>
                <a:off x="6234005" y="4002068"/>
                <a:ext cx="266013" cy="311991"/>
              </a:xfrm>
              <a:prstGeom prst="arc">
                <a:avLst>
                  <a:gd name="adj1" fmla="val 11018080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4" name="Straight Connector 93"/>
              <p:cNvCxnSpPr/>
              <p:nvPr/>
            </p:nvCxnSpPr>
            <p:spPr>
              <a:xfrm flipH="1">
                <a:off x="6498415" y="4158063"/>
                <a:ext cx="15958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flipH="1">
                <a:off x="6080832" y="4158012"/>
                <a:ext cx="15958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Group 99"/>
            <p:cNvGrpSpPr/>
            <p:nvPr/>
          </p:nvGrpSpPr>
          <p:grpSpPr>
            <a:xfrm>
              <a:off x="4079888" y="2952360"/>
              <a:ext cx="424735" cy="270760"/>
              <a:chOff x="6080832" y="4002068"/>
              <a:chExt cx="577172" cy="311991"/>
            </a:xfrm>
          </p:grpSpPr>
          <p:sp>
            <p:nvSpPr>
              <p:cNvPr id="101" name="Arc 100"/>
              <p:cNvSpPr/>
              <p:nvPr/>
            </p:nvSpPr>
            <p:spPr>
              <a:xfrm>
                <a:off x="6234005" y="4002068"/>
                <a:ext cx="266013" cy="311991"/>
              </a:xfrm>
              <a:prstGeom prst="arc">
                <a:avLst>
                  <a:gd name="adj1" fmla="val 11018080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2" name="Straight Connector 101"/>
              <p:cNvCxnSpPr/>
              <p:nvPr/>
            </p:nvCxnSpPr>
            <p:spPr>
              <a:xfrm flipH="1">
                <a:off x="6498415" y="4158063"/>
                <a:ext cx="15958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flipH="1">
                <a:off x="6080832" y="4158012"/>
                <a:ext cx="15958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oup 103"/>
            <p:cNvGrpSpPr/>
            <p:nvPr/>
          </p:nvGrpSpPr>
          <p:grpSpPr>
            <a:xfrm>
              <a:off x="4079888" y="3207658"/>
              <a:ext cx="424735" cy="270760"/>
              <a:chOff x="6080832" y="4002068"/>
              <a:chExt cx="577172" cy="311991"/>
            </a:xfrm>
          </p:grpSpPr>
          <p:sp>
            <p:nvSpPr>
              <p:cNvPr id="105" name="Arc 104"/>
              <p:cNvSpPr/>
              <p:nvPr/>
            </p:nvSpPr>
            <p:spPr>
              <a:xfrm>
                <a:off x="6234005" y="4002068"/>
                <a:ext cx="266013" cy="311991"/>
              </a:xfrm>
              <a:prstGeom prst="arc">
                <a:avLst>
                  <a:gd name="adj1" fmla="val 11018080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6" name="Straight Connector 105"/>
              <p:cNvCxnSpPr/>
              <p:nvPr/>
            </p:nvCxnSpPr>
            <p:spPr>
              <a:xfrm flipH="1">
                <a:off x="6498415" y="4158063"/>
                <a:ext cx="15958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flipH="1">
                <a:off x="6080832" y="4158012"/>
                <a:ext cx="15958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5" name="Group 124"/>
          <p:cNvGrpSpPr/>
          <p:nvPr/>
        </p:nvGrpSpPr>
        <p:grpSpPr>
          <a:xfrm>
            <a:off x="868078" y="238381"/>
            <a:ext cx="1003484" cy="2325577"/>
            <a:chOff x="2838948" y="4028853"/>
            <a:chExt cx="1003484" cy="2325577"/>
          </a:xfrm>
        </p:grpSpPr>
        <p:sp>
          <p:nvSpPr>
            <p:cNvPr id="83" name="Rectangle 82"/>
            <p:cNvSpPr/>
            <p:nvPr/>
          </p:nvSpPr>
          <p:spPr>
            <a:xfrm>
              <a:off x="3010680" y="4028853"/>
              <a:ext cx="587327" cy="59072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838948" y="5014705"/>
              <a:ext cx="1003484" cy="13397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3053204" y="4073722"/>
              <a:ext cx="489097" cy="489097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 flipV="1">
              <a:off x="3346832" y="4177714"/>
              <a:ext cx="0" cy="2764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3229874" y="4177714"/>
              <a:ext cx="10632" cy="2764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78" idx="4"/>
            </p:cNvCxnSpPr>
            <p:nvPr/>
          </p:nvCxnSpPr>
          <p:spPr>
            <a:xfrm>
              <a:off x="3297753" y="4562819"/>
              <a:ext cx="0" cy="5704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3285520" y="5434384"/>
              <a:ext cx="1" cy="802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8" name="Group 107"/>
            <p:cNvGrpSpPr/>
            <p:nvPr/>
          </p:nvGrpSpPr>
          <p:grpSpPr>
            <a:xfrm>
              <a:off x="3269257" y="5557396"/>
              <a:ext cx="424735" cy="270760"/>
              <a:chOff x="6080832" y="4002068"/>
              <a:chExt cx="577172" cy="311991"/>
            </a:xfrm>
          </p:grpSpPr>
          <p:sp>
            <p:nvSpPr>
              <p:cNvPr id="109" name="Arc 108"/>
              <p:cNvSpPr/>
              <p:nvPr/>
            </p:nvSpPr>
            <p:spPr>
              <a:xfrm>
                <a:off x="6234005" y="4002068"/>
                <a:ext cx="266013" cy="311991"/>
              </a:xfrm>
              <a:prstGeom prst="arc">
                <a:avLst>
                  <a:gd name="adj1" fmla="val 11018080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0" name="Straight Connector 109"/>
              <p:cNvCxnSpPr/>
              <p:nvPr/>
            </p:nvCxnSpPr>
            <p:spPr>
              <a:xfrm flipH="1">
                <a:off x="6498415" y="4158063"/>
                <a:ext cx="15958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flipH="1">
                <a:off x="6080832" y="4158012"/>
                <a:ext cx="15958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3288507" y="5836064"/>
              <a:ext cx="424735" cy="270760"/>
              <a:chOff x="6080832" y="4002068"/>
              <a:chExt cx="577172" cy="311991"/>
            </a:xfrm>
          </p:grpSpPr>
          <p:sp>
            <p:nvSpPr>
              <p:cNvPr id="113" name="Arc 112"/>
              <p:cNvSpPr/>
              <p:nvPr/>
            </p:nvSpPr>
            <p:spPr>
              <a:xfrm>
                <a:off x="6234005" y="4002068"/>
                <a:ext cx="266013" cy="311991"/>
              </a:xfrm>
              <a:prstGeom prst="arc">
                <a:avLst>
                  <a:gd name="adj1" fmla="val 11018080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4" name="Straight Connector 113"/>
              <p:cNvCxnSpPr/>
              <p:nvPr/>
            </p:nvCxnSpPr>
            <p:spPr>
              <a:xfrm flipH="1">
                <a:off x="6498415" y="4158063"/>
                <a:ext cx="15958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flipH="1">
                <a:off x="6080832" y="4158012"/>
                <a:ext cx="15958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Group 115"/>
            <p:cNvGrpSpPr/>
            <p:nvPr/>
          </p:nvGrpSpPr>
          <p:grpSpPr>
            <a:xfrm>
              <a:off x="3288507" y="6072111"/>
              <a:ext cx="424735" cy="270760"/>
              <a:chOff x="6080832" y="4002068"/>
              <a:chExt cx="577172" cy="311991"/>
            </a:xfrm>
          </p:grpSpPr>
          <p:sp>
            <p:nvSpPr>
              <p:cNvPr id="117" name="Arc 116"/>
              <p:cNvSpPr/>
              <p:nvPr/>
            </p:nvSpPr>
            <p:spPr>
              <a:xfrm>
                <a:off x="6234005" y="4002068"/>
                <a:ext cx="266013" cy="311991"/>
              </a:xfrm>
              <a:prstGeom prst="arc">
                <a:avLst>
                  <a:gd name="adj1" fmla="val 11018080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8" name="Straight Connector 117"/>
              <p:cNvCxnSpPr/>
              <p:nvPr/>
            </p:nvCxnSpPr>
            <p:spPr>
              <a:xfrm flipH="1">
                <a:off x="6498415" y="4158063"/>
                <a:ext cx="15958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flipH="1">
                <a:off x="6080832" y="4158012"/>
                <a:ext cx="15958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0" name="Arc 119"/>
            <p:cNvSpPr/>
            <p:nvPr/>
          </p:nvSpPr>
          <p:spPr>
            <a:xfrm rot="5400000">
              <a:off x="3156746" y="5126521"/>
              <a:ext cx="266013" cy="311991"/>
            </a:xfrm>
            <a:prstGeom prst="arc">
              <a:avLst>
                <a:gd name="adj1" fmla="val 11018080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1173883" y="4792520"/>
            <a:ext cx="319179" cy="587734"/>
            <a:chOff x="6203828" y="3478419"/>
            <a:chExt cx="319179" cy="587734"/>
          </a:xfrm>
        </p:grpSpPr>
        <p:sp>
          <p:nvSpPr>
            <p:cNvPr id="126" name="Rectangle 125"/>
            <p:cNvSpPr/>
            <p:nvPr/>
          </p:nvSpPr>
          <p:spPr>
            <a:xfrm>
              <a:off x="6203828" y="3478419"/>
              <a:ext cx="319179" cy="58773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6311900" y="3575050"/>
              <a:ext cx="103188" cy="10318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6311900" y="3858972"/>
              <a:ext cx="103188" cy="10318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2690281" y="4589528"/>
            <a:ext cx="319178" cy="864982"/>
            <a:chOff x="6957362" y="3478418"/>
            <a:chExt cx="319178" cy="864982"/>
          </a:xfrm>
        </p:grpSpPr>
        <p:sp>
          <p:nvSpPr>
            <p:cNvPr id="129" name="Rectangle 128"/>
            <p:cNvSpPr/>
            <p:nvPr/>
          </p:nvSpPr>
          <p:spPr>
            <a:xfrm>
              <a:off x="6957362" y="3478418"/>
              <a:ext cx="319178" cy="864982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7065433" y="3575050"/>
              <a:ext cx="103188" cy="10318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7065433" y="3858972"/>
              <a:ext cx="103188" cy="10318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7065433" y="4136206"/>
              <a:ext cx="103188" cy="10318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4162943" y="1976771"/>
            <a:ext cx="655856" cy="679161"/>
            <a:chOff x="4859867" y="3858972"/>
            <a:chExt cx="655856" cy="679161"/>
          </a:xfrm>
        </p:grpSpPr>
        <p:sp>
          <p:nvSpPr>
            <p:cNvPr id="137" name="Rectangle 136"/>
            <p:cNvSpPr/>
            <p:nvPr/>
          </p:nvSpPr>
          <p:spPr>
            <a:xfrm>
              <a:off x="4859867" y="3858972"/>
              <a:ext cx="655856" cy="67916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4934793" y="3962160"/>
              <a:ext cx="489097" cy="489097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Arrow Connector 133"/>
            <p:cNvCxnSpPr/>
            <p:nvPr/>
          </p:nvCxnSpPr>
          <p:spPr>
            <a:xfrm flipV="1">
              <a:off x="5228421" y="4066152"/>
              <a:ext cx="0" cy="2764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/>
            <p:nvPr/>
          </p:nvCxnSpPr>
          <p:spPr>
            <a:xfrm>
              <a:off x="5111463" y="4066152"/>
              <a:ext cx="10632" cy="2764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Group 162"/>
          <p:cNvGrpSpPr/>
          <p:nvPr/>
        </p:nvGrpSpPr>
        <p:grpSpPr>
          <a:xfrm>
            <a:off x="5550006" y="4789348"/>
            <a:ext cx="782952" cy="756323"/>
            <a:chOff x="8137012" y="3586275"/>
            <a:chExt cx="782952" cy="756323"/>
          </a:xfrm>
        </p:grpSpPr>
        <p:sp>
          <p:nvSpPr>
            <p:cNvPr id="140" name="Rectangle 139"/>
            <p:cNvSpPr/>
            <p:nvPr/>
          </p:nvSpPr>
          <p:spPr>
            <a:xfrm>
              <a:off x="8137012" y="3586275"/>
              <a:ext cx="782952" cy="75632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8354619" y="3723640"/>
              <a:ext cx="363559" cy="147474"/>
            </a:xfrm>
            <a:custGeom>
              <a:avLst/>
              <a:gdLst>
                <a:gd name="connsiteX0" fmla="*/ 0 w 569343"/>
                <a:gd name="connsiteY0" fmla="*/ 248521 h 491629"/>
                <a:gd name="connsiteX1" fmla="*/ 138022 w 569343"/>
                <a:gd name="connsiteY1" fmla="*/ 6981 h 491629"/>
                <a:gd name="connsiteX2" fmla="*/ 379562 w 569343"/>
                <a:gd name="connsiteY2" fmla="*/ 490060 h 491629"/>
                <a:gd name="connsiteX3" fmla="*/ 534837 w 569343"/>
                <a:gd name="connsiteY3" fmla="*/ 162257 h 491629"/>
                <a:gd name="connsiteX4" fmla="*/ 569343 w 569343"/>
                <a:gd name="connsiteY4" fmla="*/ 179509 h 49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9343" h="491629">
                  <a:moveTo>
                    <a:pt x="0" y="248521"/>
                  </a:moveTo>
                  <a:cubicBezTo>
                    <a:pt x="37381" y="107623"/>
                    <a:pt x="74762" y="-33275"/>
                    <a:pt x="138022" y="6981"/>
                  </a:cubicBezTo>
                  <a:cubicBezTo>
                    <a:pt x="201282" y="47237"/>
                    <a:pt x="313426" y="464181"/>
                    <a:pt x="379562" y="490060"/>
                  </a:cubicBezTo>
                  <a:cubicBezTo>
                    <a:pt x="445698" y="515939"/>
                    <a:pt x="503207" y="214015"/>
                    <a:pt x="534837" y="162257"/>
                  </a:cubicBezTo>
                  <a:cubicBezTo>
                    <a:pt x="566467" y="110498"/>
                    <a:pt x="567905" y="145003"/>
                    <a:pt x="569343" y="17950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140"/>
            <p:cNvSpPr/>
            <p:nvPr/>
          </p:nvSpPr>
          <p:spPr>
            <a:xfrm>
              <a:off x="8310880" y="3771342"/>
              <a:ext cx="59296" cy="5929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8686800" y="3766262"/>
              <a:ext cx="59296" cy="5929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8354619" y="4051101"/>
              <a:ext cx="363559" cy="147474"/>
            </a:xfrm>
            <a:custGeom>
              <a:avLst/>
              <a:gdLst>
                <a:gd name="connsiteX0" fmla="*/ 0 w 569343"/>
                <a:gd name="connsiteY0" fmla="*/ 248521 h 491629"/>
                <a:gd name="connsiteX1" fmla="*/ 138022 w 569343"/>
                <a:gd name="connsiteY1" fmla="*/ 6981 h 491629"/>
                <a:gd name="connsiteX2" fmla="*/ 379562 w 569343"/>
                <a:gd name="connsiteY2" fmla="*/ 490060 h 491629"/>
                <a:gd name="connsiteX3" fmla="*/ 534837 w 569343"/>
                <a:gd name="connsiteY3" fmla="*/ 162257 h 491629"/>
                <a:gd name="connsiteX4" fmla="*/ 569343 w 569343"/>
                <a:gd name="connsiteY4" fmla="*/ 179509 h 49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9343" h="491629">
                  <a:moveTo>
                    <a:pt x="0" y="248521"/>
                  </a:moveTo>
                  <a:cubicBezTo>
                    <a:pt x="37381" y="107623"/>
                    <a:pt x="74762" y="-33275"/>
                    <a:pt x="138022" y="6981"/>
                  </a:cubicBezTo>
                  <a:cubicBezTo>
                    <a:pt x="201282" y="47237"/>
                    <a:pt x="313426" y="464181"/>
                    <a:pt x="379562" y="490060"/>
                  </a:cubicBezTo>
                  <a:cubicBezTo>
                    <a:pt x="445698" y="515939"/>
                    <a:pt x="503207" y="214015"/>
                    <a:pt x="534837" y="162257"/>
                  </a:cubicBezTo>
                  <a:cubicBezTo>
                    <a:pt x="566467" y="110498"/>
                    <a:pt x="567905" y="145003"/>
                    <a:pt x="569343" y="17950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Oval 148"/>
            <p:cNvSpPr/>
            <p:nvPr/>
          </p:nvSpPr>
          <p:spPr>
            <a:xfrm>
              <a:off x="8310880" y="4098803"/>
              <a:ext cx="59296" cy="5929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>
              <a:off x="8686800" y="4093723"/>
              <a:ext cx="59296" cy="5929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4019379" y="4527786"/>
            <a:ext cx="782952" cy="1046686"/>
            <a:chOff x="6885064" y="4881675"/>
            <a:chExt cx="782952" cy="1046686"/>
          </a:xfrm>
        </p:grpSpPr>
        <p:sp>
          <p:nvSpPr>
            <p:cNvPr id="151" name="Rectangle 150"/>
            <p:cNvSpPr/>
            <p:nvPr/>
          </p:nvSpPr>
          <p:spPr>
            <a:xfrm>
              <a:off x="6885064" y="4881675"/>
              <a:ext cx="782952" cy="104668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7102671" y="5019040"/>
              <a:ext cx="363559" cy="147474"/>
            </a:xfrm>
            <a:custGeom>
              <a:avLst/>
              <a:gdLst>
                <a:gd name="connsiteX0" fmla="*/ 0 w 569343"/>
                <a:gd name="connsiteY0" fmla="*/ 248521 h 491629"/>
                <a:gd name="connsiteX1" fmla="*/ 138022 w 569343"/>
                <a:gd name="connsiteY1" fmla="*/ 6981 h 491629"/>
                <a:gd name="connsiteX2" fmla="*/ 379562 w 569343"/>
                <a:gd name="connsiteY2" fmla="*/ 490060 h 491629"/>
                <a:gd name="connsiteX3" fmla="*/ 534837 w 569343"/>
                <a:gd name="connsiteY3" fmla="*/ 162257 h 491629"/>
                <a:gd name="connsiteX4" fmla="*/ 569343 w 569343"/>
                <a:gd name="connsiteY4" fmla="*/ 179509 h 49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9343" h="491629">
                  <a:moveTo>
                    <a:pt x="0" y="248521"/>
                  </a:moveTo>
                  <a:cubicBezTo>
                    <a:pt x="37381" y="107623"/>
                    <a:pt x="74762" y="-33275"/>
                    <a:pt x="138022" y="6981"/>
                  </a:cubicBezTo>
                  <a:cubicBezTo>
                    <a:pt x="201282" y="47237"/>
                    <a:pt x="313426" y="464181"/>
                    <a:pt x="379562" y="490060"/>
                  </a:cubicBezTo>
                  <a:cubicBezTo>
                    <a:pt x="445698" y="515939"/>
                    <a:pt x="503207" y="214015"/>
                    <a:pt x="534837" y="162257"/>
                  </a:cubicBezTo>
                  <a:cubicBezTo>
                    <a:pt x="566467" y="110498"/>
                    <a:pt x="567905" y="145003"/>
                    <a:pt x="569343" y="17950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Oval 152"/>
            <p:cNvSpPr/>
            <p:nvPr/>
          </p:nvSpPr>
          <p:spPr>
            <a:xfrm>
              <a:off x="7058932" y="5066742"/>
              <a:ext cx="59296" cy="5929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7434852" y="5061662"/>
              <a:ext cx="59296" cy="5929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7102671" y="5346501"/>
              <a:ext cx="363559" cy="147474"/>
            </a:xfrm>
            <a:custGeom>
              <a:avLst/>
              <a:gdLst>
                <a:gd name="connsiteX0" fmla="*/ 0 w 569343"/>
                <a:gd name="connsiteY0" fmla="*/ 248521 h 491629"/>
                <a:gd name="connsiteX1" fmla="*/ 138022 w 569343"/>
                <a:gd name="connsiteY1" fmla="*/ 6981 h 491629"/>
                <a:gd name="connsiteX2" fmla="*/ 379562 w 569343"/>
                <a:gd name="connsiteY2" fmla="*/ 490060 h 491629"/>
                <a:gd name="connsiteX3" fmla="*/ 534837 w 569343"/>
                <a:gd name="connsiteY3" fmla="*/ 162257 h 491629"/>
                <a:gd name="connsiteX4" fmla="*/ 569343 w 569343"/>
                <a:gd name="connsiteY4" fmla="*/ 179509 h 49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9343" h="491629">
                  <a:moveTo>
                    <a:pt x="0" y="248521"/>
                  </a:moveTo>
                  <a:cubicBezTo>
                    <a:pt x="37381" y="107623"/>
                    <a:pt x="74762" y="-33275"/>
                    <a:pt x="138022" y="6981"/>
                  </a:cubicBezTo>
                  <a:cubicBezTo>
                    <a:pt x="201282" y="47237"/>
                    <a:pt x="313426" y="464181"/>
                    <a:pt x="379562" y="490060"/>
                  </a:cubicBezTo>
                  <a:cubicBezTo>
                    <a:pt x="445698" y="515939"/>
                    <a:pt x="503207" y="214015"/>
                    <a:pt x="534837" y="162257"/>
                  </a:cubicBezTo>
                  <a:cubicBezTo>
                    <a:pt x="566467" y="110498"/>
                    <a:pt x="567905" y="145003"/>
                    <a:pt x="569343" y="17950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Oval 155"/>
            <p:cNvSpPr/>
            <p:nvPr/>
          </p:nvSpPr>
          <p:spPr>
            <a:xfrm>
              <a:off x="7058932" y="5394203"/>
              <a:ext cx="59296" cy="5929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>
              <a:off x="7434852" y="5389123"/>
              <a:ext cx="59296" cy="5929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7102671" y="5628407"/>
              <a:ext cx="363559" cy="147474"/>
            </a:xfrm>
            <a:custGeom>
              <a:avLst/>
              <a:gdLst>
                <a:gd name="connsiteX0" fmla="*/ 0 w 569343"/>
                <a:gd name="connsiteY0" fmla="*/ 248521 h 491629"/>
                <a:gd name="connsiteX1" fmla="*/ 138022 w 569343"/>
                <a:gd name="connsiteY1" fmla="*/ 6981 h 491629"/>
                <a:gd name="connsiteX2" fmla="*/ 379562 w 569343"/>
                <a:gd name="connsiteY2" fmla="*/ 490060 h 491629"/>
                <a:gd name="connsiteX3" fmla="*/ 534837 w 569343"/>
                <a:gd name="connsiteY3" fmla="*/ 162257 h 491629"/>
                <a:gd name="connsiteX4" fmla="*/ 569343 w 569343"/>
                <a:gd name="connsiteY4" fmla="*/ 179509 h 49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9343" h="491629">
                  <a:moveTo>
                    <a:pt x="0" y="248521"/>
                  </a:moveTo>
                  <a:cubicBezTo>
                    <a:pt x="37381" y="107623"/>
                    <a:pt x="74762" y="-33275"/>
                    <a:pt x="138022" y="6981"/>
                  </a:cubicBezTo>
                  <a:cubicBezTo>
                    <a:pt x="201282" y="47237"/>
                    <a:pt x="313426" y="464181"/>
                    <a:pt x="379562" y="490060"/>
                  </a:cubicBezTo>
                  <a:cubicBezTo>
                    <a:pt x="445698" y="515939"/>
                    <a:pt x="503207" y="214015"/>
                    <a:pt x="534837" y="162257"/>
                  </a:cubicBezTo>
                  <a:cubicBezTo>
                    <a:pt x="566467" y="110498"/>
                    <a:pt x="567905" y="145003"/>
                    <a:pt x="569343" y="17950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Oval 159"/>
            <p:cNvSpPr/>
            <p:nvPr/>
          </p:nvSpPr>
          <p:spPr>
            <a:xfrm>
              <a:off x="7058932" y="5676109"/>
              <a:ext cx="59296" cy="5929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>
              <a:off x="7434852" y="5671029"/>
              <a:ext cx="59296" cy="5929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5" name="TextBox 164"/>
          <p:cNvSpPr txBox="1"/>
          <p:nvPr/>
        </p:nvSpPr>
        <p:spPr>
          <a:xfrm>
            <a:off x="761897" y="2694361"/>
            <a:ext cx="11657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MDP with </a:t>
            </a:r>
          </a:p>
          <a:p>
            <a:pPr algn="ctr"/>
            <a:r>
              <a:rPr lang="en-US" dirty="0"/>
              <a:t>separate </a:t>
            </a:r>
          </a:p>
          <a:p>
            <a:pPr algn="ctr"/>
            <a:r>
              <a:rPr lang="en-US" dirty="0"/>
              <a:t>meter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2260123" y="2722325"/>
            <a:ext cx="12394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MDP with </a:t>
            </a:r>
          </a:p>
          <a:p>
            <a:pPr algn="ctr"/>
            <a:r>
              <a:rPr lang="en-US" dirty="0"/>
              <a:t>attached </a:t>
            </a:r>
          </a:p>
          <a:p>
            <a:pPr algn="ctr"/>
            <a:r>
              <a:rPr lang="en-US" dirty="0"/>
              <a:t>Meter </a:t>
            </a:r>
          </a:p>
          <a:p>
            <a:pPr algn="ctr"/>
            <a:r>
              <a:rPr lang="en-US" dirty="0"/>
              <a:t>(All-in-one)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3875212" y="2791665"/>
            <a:ext cx="12704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PV Production meter</a:t>
            </a:r>
          </a:p>
        </p:txBody>
      </p:sp>
      <p:sp>
        <p:nvSpPr>
          <p:cNvPr id="168" name="Rectangle 167"/>
          <p:cNvSpPr/>
          <p:nvPr/>
        </p:nvSpPr>
        <p:spPr>
          <a:xfrm>
            <a:off x="6632566" y="1229635"/>
            <a:ext cx="12704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Disconnect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8290338" y="5661368"/>
            <a:ext cx="12704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DC to AC Inverter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10365386" y="5655458"/>
            <a:ext cx="1217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PV Module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689662" y="5490492"/>
            <a:ext cx="14150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Two-circuits </a:t>
            </a:r>
          </a:p>
          <a:p>
            <a:r>
              <a:rPr lang="en-US" dirty="0"/>
              <a:t>Junction box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3789525" y="5644602"/>
            <a:ext cx="151676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Three-circuits </a:t>
            </a:r>
          </a:p>
          <a:p>
            <a:pPr algn="ctr"/>
            <a:r>
              <a:rPr lang="en-US" dirty="0"/>
              <a:t>fused</a:t>
            </a:r>
          </a:p>
          <a:p>
            <a:pPr algn="ctr"/>
            <a:r>
              <a:rPr lang="en-US" dirty="0"/>
              <a:t>Junction box 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5313944" y="5578701"/>
            <a:ext cx="14176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Two-circuits </a:t>
            </a:r>
          </a:p>
          <a:p>
            <a:pPr algn="ctr"/>
            <a:r>
              <a:rPr lang="en-US" dirty="0"/>
              <a:t>fused</a:t>
            </a:r>
          </a:p>
          <a:p>
            <a:pPr algn="ctr"/>
            <a:r>
              <a:rPr lang="en-US" dirty="0"/>
              <a:t>Junction box 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2259895" y="5636459"/>
            <a:ext cx="15167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Three-circuits </a:t>
            </a:r>
          </a:p>
          <a:p>
            <a:r>
              <a:rPr lang="en-US" dirty="0"/>
              <a:t>Junction box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7429499" y="2770772"/>
            <a:ext cx="12704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Two circuits Disconnect</a:t>
            </a:r>
          </a:p>
        </p:txBody>
      </p:sp>
      <p:grpSp>
        <p:nvGrpSpPr>
          <p:cNvPr id="189" name="Group 188"/>
          <p:cNvGrpSpPr/>
          <p:nvPr/>
        </p:nvGrpSpPr>
        <p:grpSpPr>
          <a:xfrm>
            <a:off x="7538380" y="1906610"/>
            <a:ext cx="996777" cy="779871"/>
            <a:chOff x="7245329" y="1864618"/>
            <a:chExt cx="996777" cy="779871"/>
          </a:xfrm>
        </p:grpSpPr>
        <p:sp>
          <p:nvSpPr>
            <p:cNvPr id="176" name="Rectangle 175"/>
            <p:cNvSpPr/>
            <p:nvPr/>
          </p:nvSpPr>
          <p:spPr>
            <a:xfrm>
              <a:off x="7273328" y="1864618"/>
              <a:ext cx="968778" cy="77987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7" name="Straight Connector 176"/>
            <p:cNvCxnSpPr/>
            <p:nvPr/>
          </p:nvCxnSpPr>
          <p:spPr>
            <a:xfrm>
              <a:off x="7619187" y="2362224"/>
              <a:ext cx="342247" cy="1466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flipH="1" flipV="1">
              <a:off x="7273328" y="2362224"/>
              <a:ext cx="356492" cy="9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flipH="1">
              <a:off x="7902165" y="2364397"/>
              <a:ext cx="31917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>
              <a:off x="7564507" y="2075319"/>
              <a:ext cx="342247" cy="1466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flipH="1" flipV="1">
              <a:off x="7245329" y="2076032"/>
              <a:ext cx="329811" cy="88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flipH="1">
              <a:off x="7906754" y="2075319"/>
              <a:ext cx="31917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7"/>
          <p:cNvGrpSpPr/>
          <p:nvPr/>
        </p:nvGrpSpPr>
        <p:grpSpPr>
          <a:xfrm>
            <a:off x="9215087" y="2257798"/>
            <a:ext cx="486833" cy="405197"/>
            <a:chOff x="10414000" y="2316352"/>
            <a:chExt cx="486833" cy="405197"/>
          </a:xfrm>
        </p:grpSpPr>
        <p:cxnSp>
          <p:nvCxnSpPr>
            <p:cNvPr id="191" name="Straight Connector 190"/>
            <p:cNvCxnSpPr/>
            <p:nvPr/>
          </p:nvCxnSpPr>
          <p:spPr>
            <a:xfrm>
              <a:off x="10414000" y="2552399"/>
              <a:ext cx="486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10515600" y="2636882"/>
              <a:ext cx="279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0638365" y="2721549"/>
              <a:ext cx="4233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 flipV="1">
              <a:off x="10655299" y="2316352"/>
              <a:ext cx="0" cy="2360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9" name="Rectangle 198"/>
          <p:cNvSpPr/>
          <p:nvPr/>
        </p:nvSpPr>
        <p:spPr>
          <a:xfrm>
            <a:off x="8838548" y="2773782"/>
            <a:ext cx="12704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Grounding </a:t>
            </a:r>
          </a:p>
        </p:txBody>
      </p:sp>
      <p:cxnSp>
        <p:nvCxnSpPr>
          <p:cNvPr id="201" name="Straight Connector 200"/>
          <p:cNvCxnSpPr/>
          <p:nvPr/>
        </p:nvCxnSpPr>
        <p:spPr>
          <a:xfrm>
            <a:off x="10341581" y="2176094"/>
            <a:ext cx="10179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ectangle 201"/>
          <p:cNvSpPr/>
          <p:nvPr/>
        </p:nvSpPr>
        <p:spPr>
          <a:xfrm>
            <a:off x="10231292" y="2232205"/>
            <a:ext cx="12704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Conductor</a:t>
            </a:r>
          </a:p>
        </p:txBody>
      </p:sp>
      <p:grpSp>
        <p:nvGrpSpPr>
          <p:cNvPr id="227" name="Group 226"/>
          <p:cNvGrpSpPr/>
          <p:nvPr/>
        </p:nvGrpSpPr>
        <p:grpSpPr>
          <a:xfrm>
            <a:off x="7015132" y="5073270"/>
            <a:ext cx="782952" cy="424619"/>
            <a:chOff x="7015132" y="5073270"/>
            <a:chExt cx="782952" cy="424619"/>
          </a:xfrm>
        </p:grpSpPr>
        <p:sp>
          <p:nvSpPr>
            <p:cNvPr id="204" name="Rectangle 203"/>
            <p:cNvSpPr/>
            <p:nvPr/>
          </p:nvSpPr>
          <p:spPr>
            <a:xfrm>
              <a:off x="7015132" y="5073270"/>
              <a:ext cx="782952" cy="42461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7232739" y="5206392"/>
              <a:ext cx="363559" cy="147474"/>
            </a:xfrm>
            <a:custGeom>
              <a:avLst/>
              <a:gdLst>
                <a:gd name="connsiteX0" fmla="*/ 0 w 569343"/>
                <a:gd name="connsiteY0" fmla="*/ 248521 h 491629"/>
                <a:gd name="connsiteX1" fmla="*/ 138022 w 569343"/>
                <a:gd name="connsiteY1" fmla="*/ 6981 h 491629"/>
                <a:gd name="connsiteX2" fmla="*/ 379562 w 569343"/>
                <a:gd name="connsiteY2" fmla="*/ 490060 h 491629"/>
                <a:gd name="connsiteX3" fmla="*/ 534837 w 569343"/>
                <a:gd name="connsiteY3" fmla="*/ 162257 h 491629"/>
                <a:gd name="connsiteX4" fmla="*/ 569343 w 569343"/>
                <a:gd name="connsiteY4" fmla="*/ 179509 h 49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9343" h="491629">
                  <a:moveTo>
                    <a:pt x="0" y="248521"/>
                  </a:moveTo>
                  <a:cubicBezTo>
                    <a:pt x="37381" y="107623"/>
                    <a:pt x="74762" y="-33275"/>
                    <a:pt x="138022" y="6981"/>
                  </a:cubicBezTo>
                  <a:cubicBezTo>
                    <a:pt x="201282" y="47237"/>
                    <a:pt x="313426" y="464181"/>
                    <a:pt x="379562" y="490060"/>
                  </a:cubicBezTo>
                  <a:cubicBezTo>
                    <a:pt x="445698" y="515939"/>
                    <a:pt x="503207" y="214015"/>
                    <a:pt x="534837" y="162257"/>
                  </a:cubicBezTo>
                  <a:cubicBezTo>
                    <a:pt x="566467" y="110498"/>
                    <a:pt x="567905" y="145003"/>
                    <a:pt x="569343" y="17950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9" name="Oval 208"/>
            <p:cNvSpPr/>
            <p:nvPr/>
          </p:nvSpPr>
          <p:spPr>
            <a:xfrm>
              <a:off x="7189000" y="5254094"/>
              <a:ext cx="59296" cy="5929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/>
            <p:nvPr/>
          </p:nvSpPr>
          <p:spPr>
            <a:xfrm>
              <a:off x="7564920" y="5249014"/>
              <a:ext cx="59296" cy="5929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1" name="Rectangle 210"/>
          <p:cNvSpPr/>
          <p:nvPr/>
        </p:nvSpPr>
        <p:spPr>
          <a:xfrm>
            <a:off x="7196812" y="5530919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fuse</a:t>
            </a:r>
          </a:p>
        </p:txBody>
      </p:sp>
      <p:sp>
        <p:nvSpPr>
          <p:cNvPr id="217" name="Rectangle 216"/>
          <p:cNvSpPr/>
          <p:nvPr/>
        </p:nvSpPr>
        <p:spPr>
          <a:xfrm>
            <a:off x="5523884" y="2606484"/>
            <a:ext cx="12704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Fused Disconnect</a:t>
            </a:r>
          </a:p>
        </p:txBody>
      </p:sp>
      <p:grpSp>
        <p:nvGrpSpPr>
          <p:cNvPr id="230" name="Group 229"/>
          <p:cNvGrpSpPr/>
          <p:nvPr/>
        </p:nvGrpSpPr>
        <p:grpSpPr>
          <a:xfrm>
            <a:off x="5341158" y="1949115"/>
            <a:ext cx="1614567" cy="700748"/>
            <a:chOff x="5341158" y="1949115"/>
            <a:chExt cx="1614567" cy="700748"/>
          </a:xfrm>
        </p:grpSpPr>
        <p:sp>
          <p:nvSpPr>
            <p:cNvPr id="213" name="Rectangle 212"/>
            <p:cNvSpPr/>
            <p:nvPr/>
          </p:nvSpPr>
          <p:spPr>
            <a:xfrm flipH="1" flipV="1">
              <a:off x="5341158" y="1949115"/>
              <a:ext cx="1614567" cy="7007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4" name="Straight Connector 213"/>
            <p:cNvCxnSpPr/>
            <p:nvPr/>
          </p:nvCxnSpPr>
          <p:spPr>
            <a:xfrm flipH="1" flipV="1">
              <a:off x="5528619" y="2292853"/>
              <a:ext cx="351511" cy="1851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>
              <a:off x="5922074" y="2286840"/>
              <a:ext cx="366141" cy="120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>
              <a:stCxn id="213" idx="3"/>
            </p:cNvCxnSpPr>
            <p:nvPr/>
          </p:nvCxnSpPr>
          <p:spPr>
            <a:xfrm flipV="1">
              <a:off x="5341158" y="2299488"/>
              <a:ext cx="21029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Freeform 223"/>
            <p:cNvSpPr/>
            <p:nvPr/>
          </p:nvSpPr>
          <p:spPr>
            <a:xfrm flipH="1" flipV="1">
              <a:off x="6319703" y="2188408"/>
              <a:ext cx="373400" cy="186176"/>
            </a:xfrm>
            <a:custGeom>
              <a:avLst/>
              <a:gdLst>
                <a:gd name="connsiteX0" fmla="*/ 0 w 569343"/>
                <a:gd name="connsiteY0" fmla="*/ 248521 h 491629"/>
                <a:gd name="connsiteX1" fmla="*/ 138022 w 569343"/>
                <a:gd name="connsiteY1" fmla="*/ 6981 h 491629"/>
                <a:gd name="connsiteX2" fmla="*/ 379562 w 569343"/>
                <a:gd name="connsiteY2" fmla="*/ 490060 h 491629"/>
                <a:gd name="connsiteX3" fmla="*/ 534837 w 569343"/>
                <a:gd name="connsiteY3" fmla="*/ 162257 h 491629"/>
                <a:gd name="connsiteX4" fmla="*/ 569343 w 569343"/>
                <a:gd name="connsiteY4" fmla="*/ 179509 h 49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9343" h="491629">
                  <a:moveTo>
                    <a:pt x="0" y="248521"/>
                  </a:moveTo>
                  <a:cubicBezTo>
                    <a:pt x="37381" y="107623"/>
                    <a:pt x="74762" y="-33275"/>
                    <a:pt x="138022" y="6981"/>
                  </a:cubicBezTo>
                  <a:cubicBezTo>
                    <a:pt x="201282" y="47237"/>
                    <a:pt x="313426" y="464181"/>
                    <a:pt x="379562" y="490060"/>
                  </a:cubicBezTo>
                  <a:cubicBezTo>
                    <a:pt x="445698" y="515939"/>
                    <a:pt x="503207" y="214015"/>
                    <a:pt x="534837" y="162257"/>
                  </a:cubicBezTo>
                  <a:cubicBezTo>
                    <a:pt x="566467" y="110498"/>
                    <a:pt x="567905" y="145003"/>
                    <a:pt x="569343" y="17950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Oval 224"/>
            <p:cNvSpPr/>
            <p:nvPr/>
          </p:nvSpPr>
          <p:spPr>
            <a:xfrm flipH="1" flipV="1">
              <a:off x="6677125" y="2239506"/>
              <a:ext cx="60901" cy="74857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 flipH="1" flipV="1">
              <a:off x="6291030" y="2245920"/>
              <a:ext cx="60901" cy="74857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8" name="Straight Connector 227"/>
            <p:cNvCxnSpPr/>
            <p:nvPr/>
          </p:nvCxnSpPr>
          <p:spPr>
            <a:xfrm flipV="1">
              <a:off x="6738026" y="2281496"/>
              <a:ext cx="21029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9406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43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amer</dc:creator>
  <cp:lastModifiedBy>mohamed amer</cp:lastModifiedBy>
  <cp:revision>7</cp:revision>
  <dcterms:created xsi:type="dcterms:W3CDTF">2016-09-15T21:44:39Z</dcterms:created>
  <dcterms:modified xsi:type="dcterms:W3CDTF">2016-09-15T22:25:15Z</dcterms:modified>
</cp:coreProperties>
</file>