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notesSlides/notesSlide3.xml" ContentType="application/vnd.openxmlformats-officedocument.presentationml.notesSlide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4.xml" ContentType="application/vnd.openxmlformats-officedocument.presentationml.notesSlide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notesSlides/notesSlide5.xml" ContentType="application/vnd.openxmlformats-officedocument.presentationml.notesSlide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notesSlides/notesSlide6.xml" ContentType="application/vnd.openxmlformats-officedocument.presentationml.notesSlide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notesSlides/notesSlide7.xml" ContentType="application/vnd.openxmlformats-officedocument.presentationml.notesSlide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notesSlides/notesSlide8.xml" ContentType="application/vnd.openxmlformats-officedocument.presentationml.notesSlide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notesSlides/notesSlide9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9" r:id="rId1"/>
  </p:sldMasterIdLst>
  <p:notesMasterIdLst>
    <p:notesMasterId r:id="rId11"/>
  </p:notesMasterIdLst>
  <p:sldIdLst>
    <p:sldId id="257" r:id="rId2"/>
    <p:sldId id="256" r:id="rId3"/>
    <p:sldId id="261" r:id="rId4"/>
    <p:sldId id="262" r:id="rId5"/>
    <p:sldId id="263" r:id="rId6"/>
    <p:sldId id="264" r:id="rId7"/>
    <p:sldId id="266" r:id="rId8"/>
    <p:sldId id="267" r:id="rId9"/>
    <p:sldId id="265" r:id="rId10"/>
  </p:sldIdLst>
  <p:sldSz cx="9144000" cy="6858000" type="screen4x3"/>
  <p:notesSz cx="6858000" cy="9144000"/>
  <p:custDataLst>
    <p:tags r:id="rId12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8EB770B-53AE-CE48-9CFD-265DCD1A37E0}" v="687" dt="2023-09-12T18:46:39.74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284"/>
    <p:restoredTop sz="94663"/>
  </p:normalViewPr>
  <p:slideViewPr>
    <p:cSldViewPr>
      <p:cViewPr varScale="1">
        <p:scale>
          <a:sx n="117" d="100"/>
          <a:sy n="117" d="100"/>
        </p:scale>
        <p:origin x="520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ugaj, Matt" userId="1ab3d159-050f-402f-a3a8-cc1683ba5868" providerId="ADAL" clId="{68EB770B-53AE-CE48-9CFD-265DCD1A37E0}"/>
    <pc:docChg chg="modSld">
      <pc:chgData name="Bugaj, Matt" userId="1ab3d159-050f-402f-a3a8-cc1683ba5868" providerId="ADAL" clId="{68EB770B-53AE-CE48-9CFD-265DCD1A37E0}" dt="2023-09-12T18:46:39.743" v="686" actId="13244"/>
      <pc:docMkLst>
        <pc:docMk/>
      </pc:docMkLst>
      <pc:sldChg chg="modSp">
        <pc:chgData name="Bugaj, Matt" userId="1ab3d159-050f-402f-a3a8-cc1683ba5868" providerId="ADAL" clId="{68EB770B-53AE-CE48-9CFD-265DCD1A37E0}" dt="2023-09-12T18:46:39.743" v="686" actId="13244"/>
        <pc:sldMkLst>
          <pc:docMk/>
          <pc:sldMk cId="0" sldId="263"/>
        </pc:sldMkLst>
        <pc:spChg chg="mod">
          <ac:chgData name="Bugaj, Matt" userId="1ab3d159-050f-402f-a3a8-cc1683ba5868" providerId="ADAL" clId="{68EB770B-53AE-CE48-9CFD-265DCD1A37E0}" dt="2023-09-12T18:46:20.551" v="683" actId="13244"/>
          <ac:spMkLst>
            <pc:docMk/>
            <pc:sldMk cId="0" sldId="263"/>
            <ac:spMk id="19458" creationId="{3C47D7E6-44D2-0272-C6E3-3FFDADFF64CE}"/>
          </ac:spMkLst>
        </pc:spChg>
        <pc:spChg chg="mod">
          <ac:chgData name="Bugaj, Matt" userId="1ab3d159-050f-402f-a3a8-cc1683ba5868" providerId="ADAL" clId="{68EB770B-53AE-CE48-9CFD-265DCD1A37E0}" dt="2023-09-12T18:46:28.705" v="684" actId="13244"/>
          <ac:spMkLst>
            <pc:docMk/>
            <pc:sldMk cId="0" sldId="263"/>
            <ac:spMk id="19459" creationId="{A5F2C6ED-454B-82AD-DF55-654D8647A4DD}"/>
          </ac:spMkLst>
        </pc:spChg>
        <pc:picChg chg="mod">
          <ac:chgData name="Bugaj, Matt" userId="1ab3d159-050f-402f-a3a8-cc1683ba5868" providerId="ADAL" clId="{68EB770B-53AE-CE48-9CFD-265DCD1A37E0}" dt="2023-09-12T18:46:39.743" v="686" actId="13244"/>
          <ac:picMkLst>
            <pc:docMk/>
            <pc:sldMk cId="0" sldId="263"/>
            <ac:picMk id="19460" creationId="{DFA350FD-0B7A-D2A8-F6D8-862FCD77DE08}"/>
          </ac:picMkLst>
        </pc:picChg>
        <pc:picChg chg="mod">
          <ac:chgData name="Bugaj, Matt" userId="1ab3d159-050f-402f-a3a8-cc1683ba5868" providerId="ADAL" clId="{68EB770B-53AE-CE48-9CFD-265DCD1A37E0}" dt="2023-09-12T18:46:35.254" v="685" actId="13244"/>
          <ac:picMkLst>
            <pc:docMk/>
            <pc:sldMk cId="0" sldId="263"/>
            <ac:picMk id="19461" creationId="{D76CC95E-18E6-4776-CDA8-88877FAA4557}"/>
          </ac:picMkLst>
        </pc:picChg>
        <pc:picChg chg="mod">
          <ac:chgData name="Bugaj, Matt" userId="1ab3d159-050f-402f-a3a8-cc1683ba5868" providerId="ADAL" clId="{68EB770B-53AE-CE48-9CFD-265DCD1A37E0}" dt="2023-09-12T18:43:09.578" v="681" actId="962"/>
          <ac:picMkLst>
            <pc:docMk/>
            <pc:sldMk cId="0" sldId="263"/>
            <ac:picMk id="19462" creationId="{4C679553-EF90-34AE-1118-6DF96D3CC713}"/>
          </ac:picMkLst>
        </pc:picChg>
      </pc:sldChg>
      <pc:sldChg chg="modSp">
        <pc:chgData name="Bugaj, Matt" userId="1ab3d159-050f-402f-a3a8-cc1683ba5868" providerId="ADAL" clId="{68EB770B-53AE-CE48-9CFD-265DCD1A37E0}" dt="2023-09-12T18:41:49.029" v="563" actId="962"/>
        <pc:sldMkLst>
          <pc:docMk/>
          <pc:sldMk cId="0" sldId="264"/>
        </pc:sldMkLst>
        <pc:grpChg chg="mod">
          <ac:chgData name="Bugaj, Matt" userId="1ab3d159-050f-402f-a3a8-cc1683ba5868" providerId="ADAL" clId="{68EB770B-53AE-CE48-9CFD-265DCD1A37E0}" dt="2023-09-12T18:41:49.029" v="563" actId="962"/>
          <ac:grpSpMkLst>
            <pc:docMk/>
            <pc:sldMk cId="0" sldId="264"/>
            <ac:grpSpMk id="20510" creationId="{4A709BFC-31C4-1BB0-F364-3DDB37C42F04}"/>
          </ac:grpSpMkLst>
        </pc:gr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8E8FEA91-6053-1002-40A7-903AAFA9929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anose="020B0604020202020204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9AC979CB-6E74-D60A-3C15-E19F238B8029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25604" name="Rectangle 4">
            <a:extLst>
              <a:ext uri="{FF2B5EF4-FFF2-40B4-BE49-F238E27FC236}">
                <a16:creationId xmlns:a16="http://schemas.microsoft.com/office/drawing/2014/main" id="{151CEE43-4606-1C76-C3DB-EAFABFCBC33D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5605" name="Rectangle 5">
            <a:extLst>
              <a:ext uri="{FF2B5EF4-FFF2-40B4-BE49-F238E27FC236}">
                <a16:creationId xmlns:a16="http://schemas.microsoft.com/office/drawing/2014/main" id="{D8CA4071-B6B5-F1E1-B6F7-F086FB22A099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5606" name="Rectangle 6">
            <a:extLst>
              <a:ext uri="{FF2B5EF4-FFF2-40B4-BE49-F238E27FC236}">
                <a16:creationId xmlns:a16="http://schemas.microsoft.com/office/drawing/2014/main" id="{A43B20B7-CC63-92E8-B204-2E6BEC70F2EA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anose="020B0604020202020204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25607" name="Rectangle 7">
            <a:extLst>
              <a:ext uri="{FF2B5EF4-FFF2-40B4-BE49-F238E27FC236}">
                <a16:creationId xmlns:a16="http://schemas.microsoft.com/office/drawing/2014/main" id="{C4585BF1-DC3D-0352-FE3A-C4A93B028A5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4E7F177B-A2DA-7A4E-8B9A-D3D82705D80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3ABE693A-7666-911B-E333-1817C65B475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3BFEF36-AD6C-6547-B0AF-F0E0F4346F75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26626" name="Rectangle 2">
            <a:extLst>
              <a:ext uri="{FF2B5EF4-FFF2-40B4-BE49-F238E27FC236}">
                <a16:creationId xmlns:a16="http://schemas.microsoft.com/office/drawing/2014/main" id="{739170B8-6ED5-CC33-FA14-A56FB5676F9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D4F55BC9-AFB6-ECE5-0D84-4D94A1C8F79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A8AF4B20-B286-FC09-03FF-2969B57AA29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CA58C1B-4DEE-DA4D-9BDC-298657E6A485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27650" name="Rectangle 2">
            <a:extLst>
              <a:ext uri="{FF2B5EF4-FFF2-40B4-BE49-F238E27FC236}">
                <a16:creationId xmlns:a16="http://schemas.microsoft.com/office/drawing/2014/main" id="{518B1B53-102D-3168-5731-89F656E7EA1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B1554E37-2B19-D9EB-8DDF-993C444C55B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AD9AA348-E8A6-5BC0-2AE2-6E3807B8704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5931AFD-FAFC-6748-BF22-430FC1B2B0AF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31746" name="Rectangle 2">
            <a:extLst>
              <a:ext uri="{FF2B5EF4-FFF2-40B4-BE49-F238E27FC236}">
                <a16:creationId xmlns:a16="http://schemas.microsoft.com/office/drawing/2014/main" id="{4A9E2A15-A40B-6454-1BA0-B9DE810FE92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35139CEE-A3E8-91DF-AE06-18841BC1F9C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5C8DF828-E41F-8F79-7F8C-4CF6B8EBFEE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098B09F-BF2C-BB4E-BF2C-44CC0727242B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32770" name="Rectangle 2">
            <a:extLst>
              <a:ext uri="{FF2B5EF4-FFF2-40B4-BE49-F238E27FC236}">
                <a16:creationId xmlns:a16="http://schemas.microsoft.com/office/drawing/2014/main" id="{4C1B7CEF-A227-6083-1944-DB2EB0CCFA4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60823A19-BC03-9E9F-D9A2-2AB24BA49AA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285FA2B7-EC53-B2E4-9C8B-27DA8B1DB10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0E84DF5-E557-A240-BFDF-77F2816A1D77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33794" name="Rectangle 2">
            <a:extLst>
              <a:ext uri="{FF2B5EF4-FFF2-40B4-BE49-F238E27FC236}">
                <a16:creationId xmlns:a16="http://schemas.microsoft.com/office/drawing/2014/main" id="{031D792A-4128-556D-CD1C-13BBE247FCE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88F6643E-0D8E-1DEA-15A6-A1B96D742A8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72BA87AC-0BB7-E8CF-7223-18A8063582C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28D14C2-F672-4C44-84C5-C34DEAD2E946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34818" name="Rectangle 2">
            <a:extLst>
              <a:ext uri="{FF2B5EF4-FFF2-40B4-BE49-F238E27FC236}">
                <a16:creationId xmlns:a16="http://schemas.microsoft.com/office/drawing/2014/main" id="{A5BEBFEF-A17E-B7B4-365F-3B99BA0C03E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0C87ED1B-A892-D615-3A79-3C3950C6E6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43035411-69F0-477D-FFC2-8F4C29EFE0F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F6C182B-2FAE-6843-9F46-DA1665F8DB6C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38914" name="Rectangle 2">
            <a:extLst>
              <a:ext uri="{FF2B5EF4-FFF2-40B4-BE49-F238E27FC236}">
                <a16:creationId xmlns:a16="http://schemas.microsoft.com/office/drawing/2014/main" id="{4D371DD6-4A39-A0AA-1F70-16FB530579E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>
            <a:extLst>
              <a:ext uri="{FF2B5EF4-FFF2-40B4-BE49-F238E27FC236}">
                <a16:creationId xmlns:a16="http://schemas.microsoft.com/office/drawing/2014/main" id="{2406E2ED-1AB7-B6EA-A309-B56E71344E6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F5B2D1BE-B5C8-5BAA-0B81-6EAB934B853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6D9EABD-B3E5-A34E-A405-8690F2AC5758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39938" name="Rectangle 2">
            <a:extLst>
              <a:ext uri="{FF2B5EF4-FFF2-40B4-BE49-F238E27FC236}">
                <a16:creationId xmlns:a16="http://schemas.microsoft.com/office/drawing/2014/main" id="{799F7056-5433-EFAE-679D-A432E340B31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id="{34FD6760-1E54-6867-10FA-77689A183AB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8D25D8C4-DC86-D185-3F7A-263D180BF2E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91F24D7-4545-A449-A05F-F9790A1F8FD1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35842" name="Rectangle 2">
            <a:extLst>
              <a:ext uri="{FF2B5EF4-FFF2-40B4-BE49-F238E27FC236}">
                <a16:creationId xmlns:a16="http://schemas.microsoft.com/office/drawing/2014/main" id="{582DD582-BB43-F6C2-30C6-350F14A454E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2454635B-3801-EBB1-DCB1-C1C5723C9FC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>
            <a:extLst>
              <a:ext uri="{FF2B5EF4-FFF2-40B4-BE49-F238E27FC236}">
                <a16:creationId xmlns:a16="http://schemas.microsoft.com/office/drawing/2014/main" id="{70531C4C-B625-111A-3A56-2C052C88E28A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8763" cy="6851650"/>
            <a:chOff x="1" y="0"/>
            <a:chExt cx="5763" cy="4316"/>
          </a:xfrm>
        </p:grpSpPr>
        <p:sp>
          <p:nvSpPr>
            <p:cNvPr id="5123" name="Freeform 3">
              <a:extLst>
                <a:ext uri="{FF2B5EF4-FFF2-40B4-BE49-F238E27FC236}">
                  <a16:creationId xmlns:a16="http://schemas.microsoft.com/office/drawing/2014/main" id="{9A3760B1-CB20-BC88-D663-A4D5C038F090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>
                <a:gd name="T0" fmla="*/ 717 w 717"/>
                <a:gd name="T1" fmla="*/ 72 h 1690"/>
                <a:gd name="T2" fmla="*/ 717 w 717"/>
                <a:gd name="T3" fmla="*/ 0 h 1690"/>
                <a:gd name="T4" fmla="*/ 699 w 717"/>
                <a:gd name="T5" fmla="*/ 101 h 1690"/>
                <a:gd name="T6" fmla="*/ 675 w 717"/>
                <a:gd name="T7" fmla="*/ 209 h 1690"/>
                <a:gd name="T8" fmla="*/ 627 w 717"/>
                <a:gd name="T9" fmla="*/ 389 h 1690"/>
                <a:gd name="T10" fmla="*/ 574 w 717"/>
                <a:gd name="T11" fmla="*/ 569 h 1690"/>
                <a:gd name="T12" fmla="*/ 502 w 717"/>
                <a:gd name="T13" fmla="*/ 749 h 1690"/>
                <a:gd name="T14" fmla="*/ 424 w 717"/>
                <a:gd name="T15" fmla="*/ 935 h 1690"/>
                <a:gd name="T16" fmla="*/ 334 w 717"/>
                <a:gd name="T17" fmla="*/ 1121 h 1690"/>
                <a:gd name="T18" fmla="*/ 233 w 717"/>
                <a:gd name="T19" fmla="*/ 1312 h 1690"/>
                <a:gd name="T20" fmla="*/ 125 w 717"/>
                <a:gd name="T21" fmla="*/ 1498 h 1690"/>
                <a:gd name="T22" fmla="*/ 0 w 717"/>
                <a:gd name="T23" fmla="*/ 1690 h 1690"/>
                <a:gd name="T24" fmla="*/ 11 w 717"/>
                <a:gd name="T25" fmla="*/ 1690 h 1690"/>
                <a:gd name="T26" fmla="*/ 137 w 717"/>
                <a:gd name="T27" fmla="*/ 1498 h 1690"/>
                <a:gd name="T28" fmla="*/ 245 w 717"/>
                <a:gd name="T29" fmla="*/ 1312 h 1690"/>
                <a:gd name="T30" fmla="*/ 346 w 717"/>
                <a:gd name="T31" fmla="*/ 1121 h 1690"/>
                <a:gd name="T32" fmla="*/ 436 w 717"/>
                <a:gd name="T33" fmla="*/ 935 h 1690"/>
                <a:gd name="T34" fmla="*/ 514 w 717"/>
                <a:gd name="T35" fmla="*/ 749 h 1690"/>
                <a:gd name="T36" fmla="*/ 585 w 717"/>
                <a:gd name="T37" fmla="*/ 569 h 1690"/>
                <a:gd name="T38" fmla="*/ 639 w 717"/>
                <a:gd name="T39" fmla="*/ 389 h 1690"/>
                <a:gd name="T40" fmla="*/ 687 w 717"/>
                <a:gd name="T41" fmla="*/ 209 h 1690"/>
                <a:gd name="T42" fmla="*/ 705 w 717"/>
                <a:gd name="T43" fmla="*/ 143 h 1690"/>
                <a:gd name="T44" fmla="*/ 717 w 717"/>
                <a:gd name="T45" fmla="*/ 72 h 1690"/>
                <a:gd name="T46" fmla="*/ 717 w 717"/>
                <a:gd name="T47" fmla="*/ 72 h 16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24" name="Freeform 4">
              <a:extLst>
                <a:ext uri="{FF2B5EF4-FFF2-40B4-BE49-F238E27FC236}">
                  <a16:creationId xmlns:a16="http://schemas.microsoft.com/office/drawing/2014/main" id="{622FE078-3E38-4908-EA56-48C27EE9AFC2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>
                <a:gd name="T0" fmla="*/ 377 w 377"/>
                <a:gd name="T1" fmla="*/ 0 h 522"/>
                <a:gd name="T2" fmla="*/ 293 w 377"/>
                <a:gd name="T3" fmla="*/ 132 h 522"/>
                <a:gd name="T4" fmla="*/ 204 w 377"/>
                <a:gd name="T5" fmla="*/ 264 h 522"/>
                <a:gd name="T6" fmla="*/ 102 w 377"/>
                <a:gd name="T7" fmla="*/ 396 h 522"/>
                <a:gd name="T8" fmla="*/ 0 w 377"/>
                <a:gd name="T9" fmla="*/ 522 h 522"/>
                <a:gd name="T10" fmla="*/ 12 w 377"/>
                <a:gd name="T11" fmla="*/ 522 h 522"/>
                <a:gd name="T12" fmla="*/ 114 w 377"/>
                <a:gd name="T13" fmla="*/ 402 h 522"/>
                <a:gd name="T14" fmla="*/ 204 w 377"/>
                <a:gd name="T15" fmla="*/ 282 h 522"/>
                <a:gd name="T16" fmla="*/ 377 w 377"/>
                <a:gd name="T17" fmla="*/ 24 h 522"/>
                <a:gd name="T18" fmla="*/ 377 w 377"/>
                <a:gd name="T19" fmla="*/ 0 h 522"/>
                <a:gd name="T20" fmla="*/ 377 w 377"/>
                <a:gd name="T21" fmla="*/ 0 h 5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25" name="Freeform 5">
              <a:extLst>
                <a:ext uri="{FF2B5EF4-FFF2-40B4-BE49-F238E27FC236}">
                  <a16:creationId xmlns:a16="http://schemas.microsoft.com/office/drawing/2014/main" id="{F4504B76-4A6D-2D6D-1EBD-0FD0F1F88C69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>
                <a:gd name="T0" fmla="*/ 0 w 84"/>
                <a:gd name="T1" fmla="*/ 102 h 102"/>
                <a:gd name="T2" fmla="*/ 18 w 84"/>
                <a:gd name="T3" fmla="*/ 102 h 102"/>
                <a:gd name="T4" fmla="*/ 48 w 84"/>
                <a:gd name="T5" fmla="*/ 60 h 102"/>
                <a:gd name="T6" fmla="*/ 84 w 84"/>
                <a:gd name="T7" fmla="*/ 24 h 102"/>
                <a:gd name="T8" fmla="*/ 84 w 84"/>
                <a:gd name="T9" fmla="*/ 0 h 102"/>
                <a:gd name="T10" fmla="*/ 42 w 84"/>
                <a:gd name="T11" fmla="*/ 54 h 102"/>
                <a:gd name="T12" fmla="*/ 0 w 84"/>
                <a:gd name="T13" fmla="*/ 102 h 102"/>
                <a:gd name="T14" fmla="*/ 0 w 84"/>
                <a:gd name="T15" fmla="*/ 10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5126" name="Group 6">
              <a:extLst>
                <a:ext uri="{FF2B5EF4-FFF2-40B4-BE49-F238E27FC236}">
                  <a16:creationId xmlns:a16="http://schemas.microsoft.com/office/drawing/2014/main" id="{D570DB1A-B81C-3C80-48EF-B2A4C2DC867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5127" name="Freeform 7">
                <a:extLst>
                  <a:ext uri="{FF2B5EF4-FFF2-40B4-BE49-F238E27FC236}">
                    <a16:creationId xmlns:a16="http://schemas.microsoft.com/office/drawing/2014/main" id="{BA8C1EEB-E030-AB77-0411-98A38CAA7B1D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>
                  <a:gd name="T0" fmla="*/ 0 w 72"/>
                  <a:gd name="T1" fmla="*/ 0 h 4316"/>
                  <a:gd name="T2" fmla="*/ 60 w 72"/>
                  <a:gd name="T3" fmla="*/ 4316 h 4316"/>
                  <a:gd name="T4" fmla="*/ 72 w 72"/>
                  <a:gd name="T5" fmla="*/ 4316 h 4316"/>
                  <a:gd name="T6" fmla="*/ 12 w 72"/>
                  <a:gd name="T7" fmla="*/ 0 h 4316"/>
                  <a:gd name="T8" fmla="*/ 0 w 72"/>
                  <a:gd name="T9" fmla="*/ 0 h 4316"/>
                  <a:gd name="T10" fmla="*/ 0 w 72"/>
                  <a:gd name="T11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28" name="Freeform 8">
                <a:extLst>
                  <a:ext uri="{FF2B5EF4-FFF2-40B4-BE49-F238E27FC236}">
                    <a16:creationId xmlns:a16="http://schemas.microsoft.com/office/drawing/2014/main" id="{D22E3E1D-251E-0EC4-D390-DF7C211199EA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>
                  <a:gd name="T0" fmla="*/ 24 w 174"/>
                  <a:gd name="T1" fmla="*/ 0 h 4316"/>
                  <a:gd name="T2" fmla="*/ 12 w 174"/>
                  <a:gd name="T3" fmla="*/ 0 h 4316"/>
                  <a:gd name="T4" fmla="*/ 42 w 174"/>
                  <a:gd name="T5" fmla="*/ 216 h 4316"/>
                  <a:gd name="T6" fmla="*/ 72 w 174"/>
                  <a:gd name="T7" fmla="*/ 444 h 4316"/>
                  <a:gd name="T8" fmla="*/ 96 w 174"/>
                  <a:gd name="T9" fmla="*/ 689 h 4316"/>
                  <a:gd name="T10" fmla="*/ 120 w 174"/>
                  <a:gd name="T11" fmla="*/ 947 h 4316"/>
                  <a:gd name="T12" fmla="*/ 132 w 174"/>
                  <a:gd name="T13" fmla="*/ 1211 h 4316"/>
                  <a:gd name="T14" fmla="*/ 150 w 174"/>
                  <a:gd name="T15" fmla="*/ 1487 h 4316"/>
                  <a:gd name="T16" fmla="*/ 156 w 174"/>
                  <a:gd name="T17" fmla="*/ 1768 h 4316"/>
                  <a:gd name="T18" fmla="*/ 162 w 174"/>
                  <a:gd name="T19" fmla="*/ 2062 h 4316"/>
                  <a:gd name="T20" fmla="*/ 156 w 174"/>
                  <a:gd name="T21" fmla="*/ 2644 h 4316"/>
                  <a:gd name="T22" fmla="*/ 126 w 174"/>
                  <a:gd name="T23" fmla="*/ 3225 h 4316"/>
                  <a:gd name="T24" fmla="*/ 108 w 174"/>
                  <a:gd name="T25" fmla="*/ 3507 h 4316"/>
                  <a:gd name="T26" fmla="*/ 78 w 174"/>
                  <a:gd name="T27" fmla="*/ 3788 h 4316"/>
                  <a:gd name="T28" fmla="*/ 42 w 174"/>
                  <a:gd name="T29" fmla="*/ 4058 h 4316"/>
                  <a:gd name="T30" fmla="*/ 0 w 174"/>
                  <a:gd name="T31" fmla="*/ 4316 h 4316"/>
                  <a:gd name="T32" fmla="*/ 12 w 174"/>
                  <a:gd name="T33" fmla="*/ 4316 h 4316"/>
                  <a:gd name="T34" fmla="*/ 54 w 174"/>
                  <a:gd name="T35" fmla="*/ 4058 h 4316"/>
                  <a:gd name="T36" fmla="*/ 90 w 174"/>
                  <a:gd name="T37" fmla="*/ 3782 h 4316"/>
                  <a:gd name="T38" fmla="*/ 120 w 174"/>
                  <a:gd name="T39" fmla="*/ 3507 h 4316"/>
                  <a:gd name="T40" fmla="*/ 138 w 174"/>
                  <a:gd name="T41" fmla="*/ 3219 h 4316"/>
                  <a:gd name="T42" fmla="*/ 168 w 174"/>
                  <a:gd name="T43" fmla="*/ 2638 h 4316"/>
                  <a:gd name="T44" fmla="*/ 174 w 174"/>
                  <a:gd name="T45" fmla="*/ 2056 h 4316"/>
                  <a:gd name="T46" fmla="*/ 168 w 174"/>
                  <a:gd name="T47" fmla="*/ 1768 h 4316"/>
                  <a:gd name="T48" fmla="*/ 162 w 174"/>
                  <a:gd name="T49" fmla="*/ 1487 h 4316"/>
                  <a:gd name="T50" fmla="*/ 144 w 174"/>
                  <a:gd name="T51" fmla="*/ 1211 h 4316"/>
                  <a:gd name="T52" fmla="*/ 132 w 174"/>
                  <a:gd name="T53" fmla="*/ 941 h 4316"/>
                  <a:gd name="T54" fmla="*/ 108 w 174"/>
                  <a:gd name="T55" fmla="*/ 689 h 4316"/>
                  <a:gd name="T56" fmla="*/ 84 w 174"/>
                  <a:gd name="T57" fmla="*/ 444 h 4316"/>
                  <a:gd name="T58" fmla="*/ 54 w 174"/>
                  <a:gd name="T59" fmla="*/ 216 h 4316"/>
                  <a:gd name="T60" fmla="*/ 24 w 174"/>
                  <a:gd name="T61" fmla="*/ 0 h 4316"/>
                  <a:gd name="T62" fmla="*/ 24 w 174"/>
                  <a:gd name="T63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29" name="Freeform 9">
                <a:extLst>
                  <a:ext uri="{FF2B5EF4-FFF2-40B4-BE49-F238E27FC236}">
                    <a16:creationId xmlns:a16="http://schemas.microsoft.com/office/drawing/2014/main" id="{EEE0FF5D-D0FE-ACD8-B59F-6CA6087B600F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>
                  <a:gd name="T0" fmla="*/ 329 w 335"/>
                  <a:gd name="T1" fmla="*/ 2014 h 4316"/>
                  <a:gd name="T2" fmla="*/ 317 w 335"/>
                  <a:gd name="T3" fmla="*/ 1726 h 4316"/>
                  <a:gd name="T4" fmla="*/ 293 w 335"/>
                  <a:gd name="T5" fmla="*/ 1445 h 4316"/>
                  <a:gd name="T6" fmla="*/ 263 w 335"/>
                  <a:gd name="T7" fmla="*/ 1175 h 4316"/>
                  <a:gd name="T8" fmla="*/ 228 w 335"/>
                  <a:gd name="T9" fmla="*/ 917 h 4316"/>
                  <a:gd name="T10" fmla="*/ 186 w 335"/>
                  <a:gd name="T11" fmla="*/ 665 h 4316"/>
                  <a:gd name="T12" fmla="*/ 132 w 335"/>
                  <a:gd name="T13" fmla="*/ 432 h 4316"/>
                  <a:gd name="T14" fmla="*/ 78 w 335"/>
                  <a:gd name="T15" fmla="*/ 204 h 4316"/>
                  <a:gd name="T16" fmla="*/ 12 w 335"/>
                  <a:gd name="T17" fmla="*/ 0 h 4316"/>
                  <a:gd name="T18" fmla="*/ 0 w 335"/>
                  <a:gd name="T19" fmla="*/ 0 h 4316"/>
                  <a:gd name="T20" fmla="*/ 66 w 335"/>
                  <a:gd name="T21" fmla="*/ 204 h 4316"/>
                  <a:gd name="T22" fmla="*/ 120 w 335"/>
                  <a:gd name="T23" fmla="*/ 432 h 4316"/>
                  <a:gd name="T24" fmla="*/ 174 w 335"/>
                  <a:gd name="T25" fmla="*/ 665 h 4316"/>
                  <a:gd name="T26" fmla="*/ 216 w 335"/>
                  <a:gd name="T27" fmla="*/ 917 h 4316"/>
                  <a:gd name="T28" fmla="*/ 251 w 335"/>
                  <a:gd name="T29" fmla="*/ 1175 h 4316"/>
                  <a:gd name="T30" fmla="*/ 281 w 335"/>
                  <a:gd name="T31" fmla="*/ 1445 h 4316"/>
                  <a:gd name="T32" fmla="*/ 305 w 335"/>
                  <a:gd name="T33" fmla="*/ 1726 h 4316"/>
                  <a:gd name="T34" fmla="*/ 317 w 335"/>
                  <a:gd name="T35" fmla="*/ 2014 h 4316"/>
                  <a:gd name="T36" fmla="*/ 323 w 335"/>
                  <a:gd name="T37" fmla="*/ 2314 h 4316"/>
                  <a:gd name="T38" fmla="*/ 317 w 335"/>
                  <a:gd name="T39" fmla="*/ 2608 h 4316"/>
                  <a:gd name="T40" fmla="*/ 305 w 335"/>
                  <a:gd name="T41" fmla="*/ 2907 h 4316"/>
                  <a:gd name="T42" fmla="*/ 281 w 335"/>
                  <a:gd name="T43" fmla="*/ 3201 h 4316"/>
                  <a:gd name="T44" fmla="*/ 257 w 335"/>
                  <a:gd name="T45" fmla="*/ 3489 h 4316"/>
                  <a:gd name="T46" fmla="*/ 216 w 335"/>
                  <a:gd name="T47" fmla="*/ 3777 h 4316"/>
                  <a:gd name="T48" fmla="*/ 174 w 335"/>
                  <a:gd name="T49" fmla="*/ 4052 h 4316"/>
                  <a:gd name="T50" fmla="*/ 120 w 335"/>
                  <a:gd name="T51" fmla="*/ 4316 h 4316"/>
                  <a:gd name="T52" fmla="*/ 132 w 335"/>
                  <a:gd name="T53" fmla="*/ 4316 h 4316"/>
                  <a:gd name="T54" fmla="*/ 186 w 335"/>
                  <a:gd name="T55" fmla="*/ 4052 h 4316"/>
                  <a:gd name="T56" fmla="*/ 228 w 335"/>
                  <a:gd name="T57" fmla="*/ 3777 h 4316"/>
                  <a:gd name="T58" fmla="*/ 269 w 335"/>
                  <a:gd name="T59" fmla="*/ 3489 h 4316"/>
                  <a:gd name="T60" fmla="*/ 293 w 335"/>
                  <a:gd name="T61" fmla="*/ 3201 h 4316"/>
                  <a:gd name="T62" fmla="*/ 317 w 335"/>
                  <a:gd name="T63" fmla="*/ 2907 h 4316"/>
                  <a:gd name="T64" fmla="*/ 329 w 335"/>
                  <a:gd name="T65" fmla="*/ 2608 h 4316"/>
                  <a:gd name="T66" fmla="*/ 335 w 335"/>
                  <a:gd name="T67" fmla="*/ 2314 h 4316"/>
                  <a:gd name="T68" fmla="*/ 329 w 335"/>
                  <a:gd name="T69" fmla="*/ 2014 h 4316"/>
                  <a:gd name="T70" fmla="*/ 329 w 335"/>
                  <a:gd name="T71" fmla="*/ 2014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30" name="Freeform 10">
                <a:extLst>
                  <a:ext uri="{FF2B5EF4-FFF2-40B4-BE49-F238E27FC236}">
                    <a16:creationId xmlns:a16="http://schemas.microsoft.com/office/drawing/2014/main" id="{23FC6A91-9F39-5EF3-0DCA-C3E1563EC66E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>
                  <a:gd name="T0" fmla="*/ 413 w 425"/>
                  <a:gd name="T1" fmla="*/ 1924 h 4316"/>
                  <a:gd name="T2" fmla="*/ 395 w 425"/>
                  <a:gd name="T3" fmla="*/ 1690 h 4316"/>
                  <a:gd name="T4" fmla="*/ 365 w 425"/>
                  <a:gd name="T5" fmla="*/ 1457 h 4316"/>
                  <a:gd name="T6" fmla="*/ 329 w 425"/>
                  <a:gd name="T7" fmla="*/ 1229 h 4316"/>
                  <a:gd name="T8" fmla="*/ 281 w 425"/>
                  <a:gd name="T9" fmla="*/ 1001 h 4316"/>
                  <a:gd name="T10" fmla="*/ 227 w 425"/>
                  <a:gd name="T11" fmla="*/ 761 h 4316"/>
                  <a:gd name="T12" fmla="*/ 162 w 425"/>
                  <a:gd name="T13" fmla="*/ 522 h 4316"/>
                  <a:gd name="T14" fmla="*/ 90 w 425"/>
                  <a:gd name="T15" fmla="*/ 270 h 4316"/>
                  <a:gd name="T16" fmla="*/ 12 w 425"/>
                  <a:gd name="T17" fmla="*/ 0 h 4316"/>
                  <a:gd name="T18" fmla="*/ 0 w 425"/>
                  <a:gd name="T19" fmla="*/ 0 h 4316"/>
                  <a:gd name="T20" fmla="*/ 84 w 425"/>
                  <a:gd name="T21" fmla="*/ 270 h 4316"/>
                  <a:gd name="T22" fmla="*/ 156 w 425"/>
                  <a:gd name="T23" fmla="*/ 522 h 4316"/>
                  <a:gd name="T24" fmla="*/ 216 w 425"/>
                  <a:gd name="T25" fmla="*/ 767 h 4316"/>
                  <a:gd name="T26" fmla="*/ 275 w 425"/>
                  <a:gd name="T27" fmla="*/ 1001 h 4316"/>
                  <a:gd name="T28" fmla="*/ 317 w 425"/>
                  <a:gd name="T29" fmla="*/ 1235 h 4316"/>
                  <a:gd name="T30" fmla="*/ 353 w 425"/>
                  <a:gd name="T31" fmla="*/ 1463 h 4316"/>
                  <a:gd name="T32" fmla="*/ 383 w 425"/>
                  <a:gd name="T33" fmla="*/ 1690 h 4316"/>
                  <a:gd name="T34" fmla="*/ 401 w 425"/>
                  <a:gd name="T35" fmla="*/ 1924 h 4316"/>
                  <a:gd name="T36" fmla="*/ 413 w 425"/>
                  <a:gd name="T37" fmla="*/ 2188 h 4316"/>
                  <a:gd name="T38" fmla="*/ 407 w 425"/>
                  <a:gd name="T39" fmla="*/ 2458 h 4316"/>
                  <a:gd name="T40" fmla="*/ 395 w 425"/>
                  <a:gd name="T41" fmla="*/ 2733 h 4316"/>
                  <a:gd name="T42" fmla="*/ 365 w 425"/>
                  <a:gd name="T43" fmla="*/ 3021 h 4316"/>
                  <a:gd name="T44" fmla="*/ 329 w 425"/>
                  <a:gd name="T45" fmla="*/ 3321 h 4316"/>
                  <a:gd name="T46" fmla="*/ 275 w 425"/>
                  <a:gd name="T47" fmla="*/ 3639 h 4316"/>
                  <a:gd name="T48" fmla="*/ 204 w 425"/>
                  <a:gd name="T49" fmla="*/ 3968 h 4316"/>
                  <a:gd name="T50" fmla="*/ 126 w 425"/>
                  <a:gd name="T51" fmla="*/ 4316 h 4316"/>
                  <a:gd name="T52" fmla="*/ 138 w 425"/>
                  <a:gd name="T53" fmla="*/ 4316 h 4316"/>
                  <a:gd name="T54" fmla="*/ 216 w 425"/>
                  <a:gd name="T55" fmla="*/ 3968 h 4316"/>
                  <a:gd name="T56" fmla="*/ 287 w 425"/>
                  <a:gd name="T57" fmla="*/ 3639 h 4316"/>
                  <a:gd name="T58" fmla="*/ 341 w 425"/>
                  <a:gd name="T59" fmla="*/ 3321 h 4316"/>
                  <a:gd name="T60" fmla="*/ 377 w 425"/>
                  <a:gd name="T61" fmla="*/ 3021 h 4316"/>
                  <a:gd name="T62" fmla="*/ 407 w 425"/>
                  <a:gd name="T63" fmla="*/ 2733 h 4316"/>
                  <a:gd name="T64" fmla="*/ 419 w 425"/>
                  <a:gd name="T65" fmla="*/ 2458 h 4316"/>
                  <a:gd name="T66" fmla="*/ 425 w 425"/>
                  <a:gd name="T67" fmla="*/ 2188 h 4316"/>
                  <a:gd name="T68" fmla="*/ 413 w 425"/>
                  <a:gd name="T69" fmla="*/ 1924 h 4316"/>
                  <a:gd name="T70" fmla="*/ 413 w 425"/>
                  <a:gd name="T71" fmla="*/ 1924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31" name="Freeform 11">
                <a:extLst>
                  <a:ext uri="{FF2B5EF4-FFF2-40B4-BE49-F238E27FC236}">
                    <a16:creationId xmlns:a16="http://schemas.microsoft.com/office/drawing/2014/main" id="{B72D8E87-8A39-70C1-5F44-DD9569362BF3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>
                  <a:gd name="T0" fmla="*/ 556 w 556"/>
                  <a:gd name="T1" fmla="*/ 2020 h 4316"/>
                  <a:gd name="T2" fmla="*/ 538 w 556"/>
                  <a:gd name="T3" fmla="*/ 1732 h 4316"/>
                  <a:gd name="T4" fmla="*/ 503 w 556"/>
                  <a:gd name="T5" fmla="*/ 1445 h 4316"/>
                  <a:gd name="T6" fmla="*/ 455 w 556"/>
                  <a:gd name="T7" fmla="*/ 1175 h 4316"/>
                  <a:gd name="T8" fmla="*/ 395 w 556"/>
                  <a:gd name="T9" fmla="*/ 911 h 4316"/>
                  <a:gd name="T10" fmla="*/ 317 w 556"/>
                  <a:gd name="T11" fmla="*/ 659 h 4316"/>
                  <a:gd name="T12" fmla="*/ 228 w 556"/>
                  <a:gd name="T13" fmla="*/ 426 h 4316"/>
                  <a:gd name="T14" fmla="*/ 126 w 556"/>
                  <a:gd name="T15" fmla="*/ 204 h 4316"/>
                  <a:gd name="T16" fmla="*/ 12 w 556"/>
                  <a:gd name="T17" fmla="*/ 0 h 4316"/>
                  <a:gd name="T18" fmla="*/ 0 w 556"/>
                  <a:gd name="T19" fmla="*/ 0 h 4316"/>
                  <a:gd name="T20" fmla="*/ 114 w 556"/>
                  <a:gd name="T21" fmla="*/ 204 h 4316"/>
                  <a:gd name="T22" fmla="*/ 216 w 556"/>
                  <a:gd name="T23" fmla="*/ 426 h 4316"/>
                  <a:gd name="T24" fmla="*/ 305 w 556"/>
                  <a:gd name="T25" fmla="*/ 659 h 4316"/>
                  <a:gd name="T26" fmla="*/ 383 w 556"/>
                  <a:gd name="T27" fmla="*/ 911 h 4316"/>
                  <a:gd name="T28" fmla="*/ 443 w 556"/>
                  <a:gd name="T29" fmla="*/ 1175 h 4316"/>
                  <a:gd name="T30" fmla="*/ 491 w 556"/>
                  <a:gd name="T31" fmla="*/ 1445 h 4316"/>
                  <a:gd name="T32" fmla="*/ 526 w 556"/>
                  <a:gd name="T33" fmla="*/ 1732 h 4316"/>
                  <a:gd name="T34" fmla="*/ 544 w 556"/>
                  <a:gd name="T35" fmla="*/ 2020 h 4316"/>
                  <a:gd name="T36" fmla="*/ 544 w 556"/>
                  <a:gd name="T37" fmla="*/ 2326 h 4316"/>
                  <a:gd name="T38" fmla="*/ 532 w 556"/>
                  <a:gd name="T39" fmla="*/ 2632 h 4316"/>
                  <a:gd name="T40" fmla="*/ 503 w 556"/>
                  <a:gd name="T41" fmla="*/ 2931 h 4316"/>
                  <a:gd name="T42" fmla="*/ 455 w 556"/>
                  <a:gd name="T43" fmla="*/ 3225 h 4316"/>
                  <a:gd name="T44" fmla="*/ 389 w 556"/>
                  <a:gd name="T45" fmla="*/ 3513 h 4316"/>
                  <a:gd name="T46" fmla="*/ 311 w 556"/>
                  <a:gd name="T47" fmla="*/ 3788 h 4316"/>
                  <a:gd name="T48" fmla="*/ 216 w 556"/>
                  <a:gd name="T49" fmla="*/ 4058 h 4316"/>
                  <a:gd name="T50" fmla="*/ 102 w 556"/>
                  <a:gd name="T51" fmla="*/ 4316 h 4316"/>
                  <a:gd name="T52" fmla="*/ 114 w 556"/>
                  <a:gd name="T53" fmla="*/ 4316 h 4316"/>
                  <a:gd name="T54" fmla="*/ 228 w 556"/>
                  <a:gd name="T55" fmla="*/ 4058 h 4316"/>
                  <a:gd name="T56" fmla="*/ 323 w 556"/>
                  <a:gd name="T57" fmla="*/ 3788 h 4316"/>
                  <a:gd name="T58" fmla="*/ 401 w 556"/>
                  <a:gd name="T59" fmla="*/ 3513 h 4316"/>
                  <a:gd name="T60" fmla="*/ 467 w 556"/>
                  <a:gd name="T61" fmla="*/ 3225 h 4316"/>
                  <a:gd name="T62" fmla="*/ 515 w 556"/>
                  <a:gd name="T63" fmla="*/ 2931 h 4316"/>
                  <a:gd name="T64" fmla="*/ 544 w 556"/>
                  <a:gd name="T65" fmla="*/ 2632 h 4316"/>
                  <a:gd name="T66" fmla="*/ 556 w 556"/>
                  <a:gd name="T67" fmla="*/ 2326 h 4316"/>
                  <a:gd name="T68" fmla="*/ 556 w 556"/>
                  <a:gd name="T69" fmla="*/ 2020 h 4316"/>
                  <a:gd name="T70" fmla="*/ 556 w 556"/>
                  <a:gd name="T71" fmla="*/ 202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32" name="Freeform 12">
                <a:extLst>
                  <a:ext uri="{FF2B5EF4-FFF2-40B4-BE49-F238E27FC236}">
                    <a16:creationId xmlns:a16="http://schemas.microsoft.com/office/drawing/2014/main" id="{9CE70725-3816-67BD-C472-2EFA7744BE0E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>
                  <a:gd name="T0" fmla="*/ 688 w 688"/>
                  <a:gd name="T1" fmla="*/ 2086 h 4316"/>
                  <a:gd name="T2" fmla="*/ 670 w 688"/>
                  <a:gd name="T3" fmla="*/ 1810 h 4316"/>
                  <a:gd name="T4" fmla="*/ 634 w 688"/>
                  <a:gd name="T5" fmla="*/ 1541 h 4316"/>
                  <a:gd name="T6" fmla="*/ 574 w 688"/>
                  <a:gd name="T7" fmla="*/ 1271 h 4316"/>
                  <a:gd name="T8" fmla="*/ 497 w 688"/>
                  <a:gd name="T9" fmla="*/ 1007 h 4316"/>
                  <a:gd name="T10" fmla="*/ 401 w 688"/>
                  <a:gd name="T11" fmla="*/ 749 h 4316"/>
                  <a:gd name="T12" fmla="*/ 293 w 688"/>
                  <a:gd name="T13" fmla="*/ 492 h 4316"/>
                  <a:gd name="T14" fmla="*/ 162 w 688"/>
                  <a:gd name="T15" fmla="*/ 240 h 4316"/>
                  <a:gd name="T16" fmla="*/ 12 w 688"/>
                  <a:gd name="T17" fmla="*/ 0 h 4316"/>
                  <a:gd name="T18" fmla="*/ 0 w 688"/>
                  <a:gd name="T19" fmla="*/ 0 h 4316"/>
                  <a:gd name="T20" fmla="*/ 150 w 688"/>
                  <a:gd name="T21" fmla="*/ 240 h 4316"/>
                  <a:gd name="T22" fmla="*/ 281 w 688"/>
                  <a:gd name="T23" fmla="*/ 492 h 4316"/>
                  <a:gd name="T24" fmla="*/ 389 w 688"/>
                  <a:gd name="T25" fmla="*/ 749 h 4316"/>
                  <a:gd name="T26" fmla="*/ 485 w 688"/>
                  <a:gd name="T27" fmla="*/ 1007 h 4316"/>
                  <a:gd name="T28" fmla="*/ 562 w 688"/>
                  <a:gd name="T29" fmla="*/ 1271 h 4316"/>
                  <a:gd name="T30" fmla="*/ 622 w 688"/>
                  <a:gd name="T31" fmla="*/ 1541 h 4316"/>
                  <a:gd name="T32" fmla="*/ 658 w 688"/>
                  <a:gd name="T33" fmla="*/ 1810 h 4316"/>
                  <a:gd name="T34" fmla="*/ 676 w 688"/>
                  <a:gd name="T35" fmla="*/ 2086 h 4316"/>
                  <a:gd name="T36" fmla="*/ 676 w 688"/>
                  <a:gd name="T37" fmla="*/ 2368 h 4316"/>
                  <a:gd name="T38" fmla="*/ 658 w 688"/>
                  <a:gd name="T39" fmla="*/ 2650 h 4316"/>
                  <a:gd name="T40" fmla="*/ 616 w 688"/>
                  <a:gd name="T41" fmla="*/ 2931 h 4316"/>
                  <a:gd name="T42" fmla="*/ 556 w 688"/>
                  <a:gd name="T43" fmla="*/ 3213 h 4316"/>
                  <a:gd name="T44" fmla="*/ 473 w 688"/>
                  <a:gd name="T45" fmla="*/ 3495 h 4316"/>
                  <a:gd name="T46" fmla="*/ 371 w 688"/>
                  <a:gd name="T47" fmla="*/ 3777 h 4316"/>
                  <a:gd name="T48" fmla="*/ 251 w 688"/>
                  <a:gd name="T49" fmla="*/ 4046 h 4316"/>
                  <a:gd name="T50" fmla="*/ 114 w 688"/>
                  <a:gd name="T51" fmla="*/ 4316 h 4316"/>
                  <a:gd name="T52" fmla="*/ 126 w 688"/>
                  <a:gd name="T53" fmla="*/ 4316 h 4316"/>
                  <a:gd name="T54" fmla="*/ 263 w 688"/>
                  <a:gd name="T55" fmla="*/ 4046 h 4316"/>
                  <a:gd name="T56" fmla="*/ 383 w 688"/>
                  <a:gd name="T57" fmla="*/ 3777 h 4316"/>
                  <a:gd name="T58" fmla="*/ 485 w 688"/>
                  <a:gd name="T59" fmla="*/ 3495 h 4316"/>
                  <a:gd name="T60" fmla="*/ 568 w 688"/>
                  <a:gd name="T61" fmla="*/ 3219 h 4316"/>
                  <a:gd name="T62" fmla="*/ 628 w 688"/>
                  <a:gd name="T63" fmla="*/ 2937 h 4316"/>
                  <a:gd name="T64" fmla="*/ 670 w 688"/>
                  <a:gd name="T65" fmla="*/ 2656 h 4316"/>
                  <a:gd name="T66" fmla="*/ 688 w 688"/>
                  <a:gd name="T67" fmla="*/ 2368 h 4316"/>
                  <a:gd name="T68" fmla="*/ 688 w 688"/>
                  <a:gd name="T69" fmla="*/ 2086 h 4316"/>
                  <a:gd name="T70" fmla="*/ 688 w 688"/>
                  <a:gd name="T71" fmla="*/ 2086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33" name="Freeform 13">
                <a:extLst>
                  <a:ext uri="{FF2B5EF4-FFF2-40B4-BE49-F238E27FC236}">
                    <a16:creationId xmlns:a16="http://schemas.microsoft.com/office/drawing/2014/main" id="{83DAF2EC-F835-680C-E06E-DC747D83A807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>
                  <a:gd name="T0" fmla="*/ 855 w 861"/>
                  <a:gd name="T1" fmla="*/ 2128 h 4316"/>
                  <a:gd name="T2" fmla="*/ 831 w 861"/>
                  <a:gd name="T3" fmla="*/ 1834 h 4316"/>
                  <a:gd name="T4" fmla="*/ 808 w 861"/>
                  <a:gd name="T5" fmla="*/ 1684 h 4316"/>
                  <a:gd name="T6" fmla="*/ 784 w 861"/>
                  <a:gd name="T7" fmla="*/ 1541 h 4316"/>
                  <a:gd name="T8" fmla="*/ 748 w 861"/>
                  <a:gd name="T9" fmla="*/ 1397 h 4316"/>
                  <a:gd name="T10" fmla="*/ 712 w 861"/>
                  <a:gd name="T11" fmla="*/ 1253 h 4316"/>
                  <a:gd name="T12" fmla="*/ 664 w 861"/>
                  <a:gd name="T13" fmla="*/ 1115 h 4316"/>
                  <a:gd name="T14" fmla="*/ 610 w 861"/>
                  <a:gd name="T15" fmla="*/ 977 h 4316"/>
                  <a:gd name="T16" fmla="*/ 491 w 861"/>
                  <a:gd name="T17" fmla="*/ 719 h 4316"/>
                  <a:gd name="T18" fmla="*/ 353 w 861"/>
                  <a:gd name="T19" fmla="*/ 468 h 4316"/>
                  <a:gd name="T20" fmla="*/ 192 w 861"/>
                  <a:gd name="T21" fmla="*/ 228 h 4316"/>
                  <a:gd name="T22" fmla="*/ 12 w 861"/>
                  <a:gd name="T23" fmla="*/ 0 h 4316"/>
                  <a:gd name="T24" fmla="*/ 0 w 861"/>
                  <a:gd name="T25" fmla="*/ 0 h 4316"/>
                  <a:gd name="T26" fmla="*/ 180 w 861"/>
                  <a:gd name="T27" fmla="*/ 228 h 4316"/>
                  <a:gd name="T28" fmla="*/ 341 w 861"/>
                  <a:gd name="T29" fmla="*/ 468 h 4316"/>
                  <a:gd name="T30" fmla="*/ 479 w 861"/>
                  <a:gd name="T31" fmla="*/ 719 h 4316"/>
                  <a:gd name="T32" fmla="*/ 598 w 861"/>
                  <a:gd name="T33" fmla="*/ 983 h 4316"/>
                  <a:gd name="T34" fmla="*/ 652 w 861"/>
                  <a:gd name="T35" fmla="*/ 1121 h 4316"/>
                  <a:gd name="T36" fmla="*/ 700 w 861"/>
                  <a:gd name="T37" fmla="*/ 1259 h 4316"/>
                  <a:gd name="T38" fmla="*/ 736 w 861"/>
                  <a:gd name="T39" fmla="*/ 1403 h 4316"/>
                  <a:gd name="T40" fmla="*/ 772 w 861"/>
                  <a:gd name="T41" fmla="*/ 1547 h 4316"/>
                  <a:gd name="T42" fmla="*/ 802 w 861"/>
                  <a:gd name="T43" fmla="*/ 1690 h 4316"/>
                  <a:gd name="T44" fmla="*/ 819 w 861"/>
                  <a:gd name="T45" fmla="*/ 1834 h 4316"/>
                  <a:gd name="T46" fmla="*/ 837 w 861"/>
                  <a:gd name="T47" fmla="*/ 1984 h 4316"/>
                  <a:gd name="T48" fmla="*/ 843 w 861"/>
                  <a:gd name="T49" fmla="*/ 2128 h 4316"/>
                  <a:gd name="T50" fmla="*/ 849 w 861"/>
                  <a:gd name="T51" fmla="*/ 2278 h 4316"/>
                  <a:gd name="T52" fmla="*/ 843 w 861"/>
                  <a:gd name="T53" fmla="*/ 2428 h 4316"/>
                  <a:gd name="T54" fmla="*/ 831 w 861"/>
                  <a:gd name="T55" fmla="*/ 2572 h 4316"/>
                  <a:gd name="T56" fmla="*/ 819 w 861"/>
                  <a:gd name="T57" fmla="*/ 2721 h 4316"/>
                  <a:gd name="T58" fmla="*/ 796 w 861"/>
                  <a:gd name="T59" fmla="*/ 2865 h 4316"/>
                  <a:gd name="T60" fmla="*/ 766 w 861"/>
                  <a:gd name="T61" fmla="*/ 3015 h 4316"/>
                  <a:gd name="T62" fmla="*/ 724 w 861"/>
                  <a:gd name="T63" fmla="*/ 3159 h 4316"/>
                  <a:gd name="T64" fmla="*/ 682 w 861"/>
                  <a:gd name="T65" fmla="*/ 3303 h 4316"/>
                  <a:gd name="T66" fmla="*/ 586 w 861"/>
                  <a:gd name="T67" fmla="*/ 3567 h 4316"/>
                  <a:gd name="T68" fmla="*/ 473 w 861"/>
                  <a:gd name="T69" fmla="*/ 3824 h 4316"/>
                  <a:gd name="T70" fmla="*/ 335 w 861"/>
                  <a:gd name="T71" fmla="*/ 4076 h 4316"/>
                  <a:gd name="T72" fmla="*/ 180 w 861"/>
                  <a:gd name="T73" fmla="*/ 4316 h 4316"/>
                  <a:gd name="T74" fmla="*/ 192 w 861"/>
                  <a:gd name="T75" fmla="*/ 4316 h 4316"/>
                  <a:gd name="T76" fmla="*/ 347 w 861"/>
                  <a:gd name="T77" fmla="*/ 4076 h 4316"/>
                  <a:gd name="T78" fmla="*/ 485 w 861"/>
                  <a:gd name="T79" fmla="*/ 3824 h 4316"/>
                  <a:gd name="T80" fmla="*/ 598 w 861"/>
                  <a:gd name="T81" fmla="*/ 3573 h 4316"/>
                  <a:gd name="T82" fmla="*/ 694 w 861"/>
                  <a:gd name="T83" fmla="*/ 3309 h 4316"/>
                  <a:gd name="T84" fmla="*/ 736 w 861"/>
                  <a:gd name="T85" fmla="*/ 3165 h 4316"/>
                  <a:gd name="T86" fmla="*/ 778 w 861"/>
                  <a:gd name="T87" fmla="*/ 3021 h 4316"/>
                  <a:gd name="T88" fmla="*/ 808 w 861"/>
                  <a:gd name="T89" fmla="*/ 2871 h 4316"/>
                  <a:gd name="T90" fmla="*/ 831 w 861"/>
                  <a:gd name="T91" fmla="*/ 2727 h 4316"/>
                  <a:gd name="T92" fmla="*/ 843 w 861"/>
                  <a:gd name="T93" fmla="*/ 2578 h 4316"/>
                  <a:gd name="T94" fmla="*/ 855 w 861"/>
                  <a:gd name="T95" fmla="*/ 2428 h 4316"/>
                  <a:gd name="T96" fmla="*/ 861 w 861"/>
                  <a:gd name="T97" fmla="*/ 2278 h 4316"/>
                  <a:gd name="T98" fmla="*/ 855 w 861"/>
                  <a:gd name="T99" fmla="*/ 2128 h 4316"/>
                  <a:gd name="T100" fmla="*/ 855 w 861"/>
                  <a:gd name="T101" fmla="*/ 212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34" name="Freeform 14">
                <a:extLst>
                  <a:ext uri="{FF2B5EF4-FFF2-40B4-BE49-F238E27FC236}">
                    <a16:creationId xmlns:a16="http://schemas.microsoft.com/office/drawing/2014/main" id="{B6C65302-F3B3-CCCE-14A8-FECC9E50828B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>
                  <a:gd name="T0" fmla="*/ 18 w 149"/>
                  <a:gd name="T1" fmla="*/ 1942 h 4316"/>
                  <a:gd name="T2" fmla="*/ 30 w 149"/>
                  <a:gd name="T3" fmla="*/ 1630 h 4316"/>
                  <a:gd name="T4" fmla="*/ 42 w 149"/>
                  <a:gd name="T5" fmla="*/ 1331 h 4316"/>
                  <a:gd name="T6" fmla="*/ 59 w 149"/>
                  <a:gd name="T7" fmla="*/ 1055 h 4316"/>
                  <a:gd name="T8" fmla="*/ 77 w 149"/>
                  <a:gd name="T9" fmla="*/ 791 h 4316"/>
                  <a:gd name="T10" fmla="*/ 83 w 149"/>
                  <a:gd name="T11" fmla="*/ 671 h 4316"/>
                  <a:gd name="T12" fmla="*/ 95 w 149"/>
                  <a:gd name="T13" fmla="*/ 557 h 4316"/>
                  <a:gd name="T14" fmla="*/ 107 w 149"/>
                  <a:gd name="T15" fmla="*/ 444 h 4316"/>
                  <a:gd name="T16" fmla="*/ 113 w 149"/>
                  <a:gd name="T17" fmla="*/ 342 h 4316"/>
                  <a:gd name="T18" fmla="*/ 125 w 149"/>
                  <a:gd name="T19" fmla="*/ 246 h 4316"/>
                  <a:gd name="T20" fmla="*/ 131 w 149"/>
                  <a:gd name="T21" fmla="*/ 156 h 4316"/>
                  <a:gd name="T22" fmla="*/ 143 w 149"/>
                  <a:gd name="T23" fmla="*/ 72 h 4316"/>
                  <a:gd name="T24" fmla="*/ 149 w 149"/>
                  <a:gd name="T25" fmla="*/ 0 h 4316"/>
                  <a:gd name="T26" fmla="*/ 137 w 149"/>
                  <a:gd name="T27" fmla="*/ 0 h 4316"/>
                  <a:gd name="T28" fmla="*/ 131 w 149"/>
                  <a:gd name="T29" fmla="*/ 72 h 4316"/>
                  <a:gd name="T30" fmla="*/ 119 w 149"/>
                  <a:gd name="T31" fmla="*/ 156 h 4316"/>
                  <a:gd name="T32" fmla="*/ 113 w 149"/>
                  <a:gd name="T33" fmla="*/ 246 h 4316"/>
                  <a:gd name="T34" fmla="*/ 101 w 149"/>
                  <a:gd name="T35" fmla="*/ 342 h 4316"/>
                  <a:gd name="T36" fmla="*/ 95 w 149"/>
                  <a:gd name="T37" fmla="*/ 444 h 4316"/>
                  <a:gd name="T38" fmla="*/ 83 w 149"/>
                  <a:gd name="T39" fmla="*/ 557 h 4316"/>
                  <a:gd name="T40" fmla="*/ 71 w 149"/>
                  <a:gd name="T41" fmla="*/ 671 h 4316"/>
                  <a:gd name="T42" fmla="*/ 65 w 149"/>
                  <a:gd name="T43" fmla="*/ 791 h 4316"/>
                  <a:gd name="T44" fmla="*/ 48 w 149"/>
                  <a:gd name="T45" fmla="*/ 1055 h 4316"/>
                  <a:gd name="T46" fmla="*/ 30 w 149"/>
                  <a:gd name="T47" fmla="*/ 1331 h 4316"/>
                  <a:gd name="T48" fmla="*/ 18 w 149"/>
                  <a:gd name="T49" fmla="*/ 1630 h 4316"/>
                  <a:gd name="T50" fmla="*/ 6 w 149"/>
                  <a:gd name="T51" fmla="*/ 1942 h 4316"/>
                  <a:gd name="T52" fmla="*/ 0 w 149"/>
                  <a:gd name="T53" fmla="*/ 2278 h 4316"/>
                  <a:gd name="T54" fmla="*/ 6 w 149"/>
                  <a:gd name="T55" fmla="*/ 2602 h 4316"/>
                  <a:gd name="T56" fmla="*/ 12 w 149"/>
                  <a:gd name="T57" fmla="*/ 2919 h 4316"/>
                  <a:gd name="T58" fmla="*/ 24 w 149"/>
                  <a:gd name="T59" fmla="*/ 3219 h 4316"/>
                  <a:gd name="T60" fmla="*/ 36 w 149"/>
                  <a:gd name="T61" fmla="*/ 3513 h 4316"/>
                  <a:gd name="T62" fmla="*/ 59 w 149"/>
                  <a:gd name="T63" fmla="*/ 3794 h 4316"/>
                  <a:gd name="T64" fmla="*/ 89 w 149"/>
                  <a:gd name="T65" fmla="*/ 4058 h 4316"/>
                  <a:gd name="T66" fmla="*/ 125 w 149"/>
                  <a:gd name="T67" fmla="*/ 4316 h 4316"/>
                  <a:gd name="T68" fmla="*/ 137 w 149"/>
                  <a:gd name="T69" fmla="*/ 4316 h 4316"/>
                  <a:gd name="T70" fmla="*/ 101 w 149"/>
                  <a:gd name="T71" fmla="*/ 4058 h 4316"/>
                  <a:gd name="T72" fmla="*/ 71 w 149"/>
                  <a:gd name="T73" fmla="*/ 3794 h 4316"/>
                  <a:gd name="T74" fmla="*/ 48 w 149"/>
                  <a:gd name="T75" fmla="*/ 3513 h 4316"/>
                  <a:gd name="T76" fmla="*/ 36 w 149"/>
                  <a:gd name="T77" fmla="*/ 3225 h 4316"/>
                  <a:gd name="T78" fmla="*/ 24 w 149"/>
                  <a:gd name="T79" fmla="*/ 2919 h 4316"/>
                  <a:gd name="T80" fmla="*/ 18 w 149"/>
                  <a:gd name="T81" fmla="*/ 2608 h 4316"/>
                  <a:gd name="T82" fmla="*/ 12 w 149"/>
                  <a:gd name="T83" fmla="*/ 2278 h 4316"/>
                  <a:gd name="T84" fmla="*/ 18 w 149"/>
                  <a:gd name="T85" fmla="*/ 1942 h 4316"/>
                  <a:gd name="T86" fmla="*/ 18 w 149"/>
                  <a:gd name="T87" fmla="*/ 1942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35" name="Freeform 15">
                <a:extLst>
                  <a:ext uri="{FF2B5EF4-FFF2-40B4-BE49-F238E27FC236}">
                    <a16:creationId xmlns:a16="http://schemas.microsoft.com/office/drawing/2014/main" id="{ABECDEA0-4A60-9F96-88B4-E6C62FFFDFAB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>
                  <a:gd name="T0" fmla="*/ 18 w 299"/>
                  <a:gd name="T1" fmla="*/ 2062 h 4316"/>
                  <a:gd name="T2" fmla="*/ 30 w 299"/>
                  <a:gd name="T3" fmla="*/ 1750 h 4316"/>
                  <a:gd name="T4" fmla="*/ 54 w 299"/>
                  <a:gd name="T5" fmla="*/ 1451 h 4316"/>
                  <a:gd name="T6" fmla="*/ 84 w 299"/>
                  <a:gd name="T7" fmla="*/ 1169 h 4316"/>
                  <a:gd name="T8" fmla="*/ 126 w 299"/>
                  <a:gd name="T9" fmla="*/ 899 h 4316"/>
                  <a:gd name="T10" fmla="*/ 162 w 299"/>
                  <a:gd name="T11" fmla="*/ 641 h 4316"/>
                  <a:gd name="T12" fmla="*/ 209 w 299"/>
                  <a:gd name="T13" fmla="*/ 408 h 4316"/>
                  <a:gd name="T14" fmla="*/ 251 w 299"/>
                  <a:gd name="T15" fmla="*/ 192 h 4316"/>
                  <a:gd name="T16" fmla="*/ 299 w 299"/>
                  <a:gd name="T17" fmla="*/ 0 h 4316"/>
                  <a:gd name="T18" fmla="*/ 287 w 299"/>
                  <a:gd name="T19" fmla="*/ 0 h 4316"/>
                  <a:gd name="T20" fmla="*/ 239 w 299"/>
                  <a:gd name="T21" fmla="*/ 192 h 4316"/>
                  <a:gd name="T22" fmla="*/ 198 w 299"/>
                  <a:gd name="T23" fmla="*/ 408 h 4316"/>
                  <a:gd name="T24" fmla="*/ 156 w 299"/>
                  <a:gd name="T25" fmla="*/ 641 h 4316"/>
                  <a:gd name="T26" fmla="*/ 114 w 299"/>
                  <a:gd name="T27" fmla="*/ 899 h 4316"/>
                  <a:gd name="T28" fmla="*/ 78 w 299"/>
                  <a:gd name="T29" fmla="*/ 1169 h 4316"/>
                  <a:gd name="T30" fmla="*/ 48 w 299"/>
                  <a:gd name="T31" fmla="*/ 1451 h 4316"/>
                  <a:gd name="T32" fmla="*/ 24 w 299"/>
                  <a:gd name="T33" fmla="*/ 1750 h 4316"/>
                  <a:gd name="T34" fmla="*/ 6 w 299"/>
                  <a:gd name="T35" fmla="*/ 2062 h 4316"/>
                  <a:gd name="T36" fmla="*/ 0 w 299"/>
                  <a:gd name="T37" fmla="*/ 2374 h 4316"/>
                  <a:gd name="T38" fmla="*/ 12 w 299"/>
                  <a:gd name="T39" fmla="*/ 2674 h 4316"/>
                  <a:gd name="T40" fmla="*/ 30 w 299"/>
                  <a:gd name="T41" fmla="*/ 2973 h 4316"/>
                  <a:gd name="T42" fmla="*/ 54 w 299"/>
                  <a:gd name="T43" fmla="*/ 3255 h 4316"/>
                  <a:gd name="T44" fmla="*/ 96 w 299"/>
                  <a:gd name="T45" fmla="*/ 3537 h 4316"/>
                  <a:gd name="T46" fmla="*/ 144 w 299"/>
                  <a:gd name="T47" fmla="*/ 3806 h 4316"/>
                  <a:gd name="T48" fmla="*/ 203 w 299"/>
                  <a:gd name="T49" fmla="*/ 4064 h 4316"/>
                  <a:gd name="T50" fmla="*/ 275 w 299"/>
                  <a:gd name="T51" fmla="*/ 4316 h 4316"/>
                  <a:gd name="T52" fmla="*/ 287 w 299"/>
                  <a:gd name="T53" fmla="*/ 4316 h 4316"/>
                  <a:gd name="T54" fmla="*/ 215 w 299"/>
                  <a:gd name="T55" fmla="*/ 4064 h 4316"/>
                  <a:gd name="T56" fmla="*/ 156 w 299"/>
                  <a:gd name="T57" fmla="*/ 3806 h 4316"/>
                  <a:gd name="T58" fmla="*/ 108 w 299"/>
                  <a:gd name="T59" fmla="*/ 3537 h 4316"/>
                  <a:gd name="T60" fmla="*/ 66 w 299"/>
                  <a:gd name="T61" fmla="*/ 3261 h 4316"/>
                  <a:gd name="T62" fmla="*/ 42 w 299"/>
                  <a:gd name="T63" fmla="*/ 2973 h 4316"/>
                  <a:gd name="T64" fmla="*/ 24 w 299"/>
                  <a:gd name="T65" fmla="*/ 2680 h 4316"/>
                  <a:gd name="T66" fmla="*/ 12 w 299"/>
                  <a:gd name="T67" fmla="*/ 2374 h 4316"/>
                  <a:gd name="T68" fmla="*/ 18 w 299"/>
                  <a:gd name="T69" fmla="*/ 2062 h 4316"/>
                  <a:gd name="T70" fmla="*/ 18 w 299"/>
                  <a:gd name="T71" fmla="*/ 2062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36" name="Freeform 16">
                <a:extLst>
                  <a:ext uri="{FF2B5EF4-FFF2-40B4-BE49-F238E27FC236}">
                    <a16:creationId xmlns:a16="http://schemas.microsoft.com/office/drawing/2014/main" id="{089FF47A-9466-F77E-E2B3-84FA565BC53F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>
                  <a:gd name="T0" fmla="*/ 424 w 424"/>
                  <a:gd name="T1" fmla="*/ 0 h 4316"/>
                  <a:gd name="T2" fmla="*/ 412 w 424"/>
                  <a:gd name="T3" fmla="*/ 0 h 4316"/>
                  <a:gd name="T4" fmla="*/ 316 w 424"/>
                  <a:gd name="T5" fmla="*/ 222 h 4316"/>
                  <a:gd name="T6" fmla="*/ 239 w 424"/>
                  <a:gd name="T7" fmla="*/ 462 h 4316"/>
                  <a:gd name="T8" fmla="*/ 167 w 424"/>
                  <a:gd name="T9" fmla="*/ 707 h 4316"/>
                  <a:gd name="T10" fmla="*/ 107 w 424"/>
                  <a:gd name="T11" fmla="*/ 971 h 4316"/>
                  <a:gd name="T12" fmla="*/ 65 w 424"/>
                  <a:gd name="T13" fmla="*/ 1247 h 4316"/>
                  <a:gd name="T14" fmla="*/ 29 w 424"/>
                  <a:gd name="T15" fmla="*/ 1529 h 4316"/>
                  <a:gd name="T16" fmla="*/ 6 w 424"/>
                  <a:gd name="T17" fmla="*/ 1822 h 4316"/>
                  <a:gd name="T18" fmla="*/ 0 w 424"/>
                  <a:gd name="T19" fmla="*/ 2122 h 4316"/>
                  <a:gd name="T20" fmla="*/ 6 w 424"/>
                  <a:gd name="T21" fmla="*/ 2404 h 4316"/>
                  <a:gd name="T22" fmla="*/ 24 w 424"/>
                  <a:gd name="T23" fmla="*/ 2686 h 4316"/>
                  <a:gd name="T24" fmla="*/ 47 w 424"/>
                  <a:gd name="T25" fmla="*/ 2961 h 4316"/>
                  <a:gd name="T26" fmla="*/ 89 w 424"/>
                  <a:gd name="T27" fmla="*/ 3243 h 4316"/>
                  <a:gd name="T28" fmla="*/ 137 w 424"/>
                  <a:gd name="T29" fmla="*/ 3519 h 4316"/>
                  <a:gd name="T30" fmla="*/ 197 w 424"/>
                  <a:gd name="T31" fmla="*/ 3788 h 4316"/>
                  <a:gd name="T32" fmla="*/ 269 w 424"/>
                  <a:gd name="T33" fmla="*/ 4058 h 4316"/>
                  <a:gd name="T34" fmla="*/ 346 w 424"/>
                  <a:gd name="T35" fmla="*/ 4316 h 4316"/>
                  <a:gd name="T36" fmla="*/ 358 w 424"/>
                  <a:gd name="T37" fmla="*/ 4316 h 4316"/>
                  <a:gd name="T38" fmla="*/ 281 w 424"/>
                  <a:gd name="T39" fmla="*/ 4058 h 4316"/>
                  <a:gd name="T40" fmla="*/ 209 w 424"/>
                  <a:gd name="T41" fmla="*/ 3788 h 4316"/>
                  <a:gd name="T42" fmla="*/ 149 w 424"/>
                  <a:gd name="T43" fmla="*/ 3519 h 4316"/>
                  <a:gd name="T44" fmla="*/ 101 w 424"/>
                  <a:gd name="T45" fmla="*/ 3243 h 4316"/>
                  <a:gd name="T46" fmla="*/ 59 w 424"/>
                  <a:gd name="T47" fmla="*/ 2961 h 4316"/>
                  <a:gd name="T48" fmla="*/ 35 w 424"/>
                  <a:gd name="T49" fmla="*/ 2686 h 4316"/>
                  <a:gd name="T50" fmla="*/ 18 w 424"/>
                  <a:gd name="T51" fmla="*/ 2404 h 4316"/>
                  <a:gd name="T52" fmla="*/ 12 w 424"/>
                  <a:gd name="T53" fmla="*/ 2122 h 4316"/>
                  <a:gd name="T54" fmla="*/ 18 w 424"/>
                  <a:gd name="T55" fmla="*/ 1822 h 4316"/>
                  <a:gd name="T56" fmla="*/ 41 w 424"/>
                  <a:gd name="T57" fmla="*/ 1529 h 4316"/>
                  <a:gd name="T58" fmla="*/ 71 w 424"/>
                  <a:gd name="T59" fmla="*/ 1247 h 4316"/>
                  <a:gd name="T60" fmla="*/ 119 w 424"/>
                  <a:gd name="T61" fmla="*/ 971 h 4316"/>
                  <a:gd name="T62" fmla="*/ 179 w 424"/>
                  <a:gd name="T63" fmla="*/ 707 h 4316"/>
                  <a:gd name="T64" fmla="*/ 245 w 424"/>
                  <a:gd name="T65" fmla="*/ 462 h 4316"/>
                  <a:gd name="T66" fmla="*/ 328 w 424"/>
                  <a:gd name="T67" fmla="*/ 222 h 4316"/>
                  <a:gd name="T68" fmla="*/ 424 w 424"/>
                  <a:gd name="T69" fmla="*/ 0 h 4316"/>
                  <a:gd name="T70" fmla="*/ 424 w 424"/>
                  <a:gd name="T71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37" name="Freeform 17">
                <a:extLst>
                  <a:ext uri="{FF2B5EF4-FFF2-40B4-BE49-F238E27FC236}">
                    <a16:creationId xmlns:a16="http://schemas.microsoft.com/office/drawing/2014/main" id="{236E0166-A0C4-5B07-159C-97082359A843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>
                  <a:gd name="T0" fmla="*/ 12 w 574"/>
                  <a:gd name="T1" fmla="*/ 2146 h 4316"/>
                  <a:gd name="T2" fmla="*/ 24 w 574"/>
                  <a:gd name="T3" fmla="*/ 1846 h 4316"/>
                  <a:gd name="T4" fmla="*/ 54 w 574"/>
                  <a:gd name="T5" fmla="*/ 1559 h 4316"/>
                  <a:gd name="T6" fmla="*/ 96 w 574"/>
                  <a:gd name="T7" fmla="*/ 1277 h 4316"/>
                  <a:gd name="T8" fmla="*/ 162 w 574"/>
                  <a:gd name="T9" fmla="*/ 1001 h 4316"/>
                  <a:gd name="T10" fmla="*/ 239 w 574"/>
                  <a:gd name="T11" fmla="*/ 731 h 4316"/>
                  <a:gd name="T12" fmla="*/ 335 w 574"/>
                  <a:gd name="T13" fmla="*/ 480 h 4316"/>
                  <a:gd name="T14" fmla="*/ 449 w 574"/>
                  <a:gd name="T15" fmla="*/ 234 h 4316"/>
                  <a:gd name="T16" fmla="*/ 574 w 574"/>
                  <a:gd name="T17" fmla="*/ 0 h 4316"/>
                  <a:gd name="T18" fmla="*/ 562 w 574"/>
                  <a:gd name="T19" fmla="*/ 0 h 4316"/>
                  <a:gd name="T20" fmla="*/ 437 w 574"/>
                  <a:gd name="T21" fmla="*/ 234 h 4316"/>
                  <a:gd name="T22" fmla="*/ 323 w 574"/>
                  <a:gd name="T23" fmla="*/ 480 h 4316"/>
                  <a:gd name="T24" fmla="*/ 227 w 574"/>
                  <a:gd name="T25" fmla="*/ 737 h 4316"/>
                  <a:gd name="T26" fmla="*/ 150 w 574"/>
                  <a:gd name="T27" fmla="*/ 1001 h 4316"/>
                  <a:gd name="T28" fmla="*/ 84 w 574"/>
                  <a:gd name="T29" fmla="*/ 1277 h 4316"/>
                  <a:gd name="T30" fmla="*/ 42 w 574"/>
                  <a:gd name="T31" fmla="*/ 1559 h 4316"/>
                  <a:gd name="T32" fmla="*/ 12 w 574"/>
                  <a:gd name="T33" fmla="*/ 1852 h 4316"/>
                  <a:gd name="T34" fmla="*/ 0 w 574"/>
                  <a:gd name="T35" fmla="*/ 2146 h 4316"/>
                  <a:gd name="T36" fmla="*/ 6 w 574"/>
                  <a:gd name="T37" fmla="*/ 2434 h 4316"/>
                  <a:gd name="T38" fmla="*/ 30 w 574"/>
                  <a:gd name="T39" fmla="*/ 2715 h 4316"/>
                  <a:gd name="T40" fmla="*/ 66 w 574"/>
                  <a:gd name="T41" fmla="*/ 2997 h 4316"/>
                  <a:gd name="T42" fmla="*/ 120 w 574"/>
                  <a:gd name="T43" fmla="*/ 3273 h 4316"/>
                  <a:gd name="T44" fmla="*/ 191 w 574"/>
                  <a:gd name="T45" fmla="*/ 3549 h 4316"/>
                  <a:gd name="T46" fmla="*/ 275 w 574"/>
                  <a:gd name="T47" fmla="*/ 3812 h 4316"/>
                  <a:gd name="T48" fmla="*/ 371 w 574"/>
                  <a:gd name="T49" fmla="*/ 4070 h 4316"/>
                  <a:gd name="T50" fmla="*/ 484 w 574"/>
                  <a:gd name="T51" fmla="*/ 4316 h 4316"/>
                  <a:gd name="T52" fmla="*/ 496 w 574"/>
                  <a:gd name="T53" fmla="*/ 4316 h 4316"/>
                  <a:gd name="T54" fmla="*/ 383 w 574"/>
                  <a:gd name="T55" fmla="*/ 4070 h 4316"/>
                  <a:gd name="T56" fmla="*/ 287 w 574"/>
                  <a:gd name="T57" fmla="*/ 3812 h 4316"/>
                  <a:gd name="T58" fmla="*/ 203 w 574"/>
                  <a:gd name="T59" fmla="*/ 3549 h 4316"/>
                  <a:gd name="T60" fmla="*/ 132 w 574"/>
                  <a:gd name="T61" fmla="*/ 3273 h 4316"/>
                  <a:gd name="T62" fmla="*/ 78 w 574"/>
                  <a:gd name="T63" fmla="*/ 2997 h 4316"/>
                  <a:gd name="T64" fmla="*/ 42 w 574"/>
                  <a:gd name="T65" fmla="*/ 2715 h 4316"/>
                  <a:gd name="T66" fmla="*/ 18 w 574"/>
                  <a:gd name="T67" fmla="*/ 2434 h 4316"/>
                  <a:gd name="T68" fmla="*/ 12 w 574"/>
                  <a:gd name="T69" fmla="*/ 2146 h 4316"/>
                  <a:gd name="T70" fmla="*/ 12 w 574"/>
                  <a:gd name="T71" fmla="*/ 2146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38" name="Freeform 18">
                <a:extLst>
                  <a:ext uri="{FF2B5EF4-FFF2-40B4-BE49-F238E27FC236}">
                    <a16:creationId xmlns:a16="http://schemas.microsoft.com/office/drawing/2014/main" id="{01828F53-1ABD-EBF3-F5BC-7E8B0FE6DD1A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>
                  <a:gd name="T0" fmla="*/ 12 w 735"/>
                  <a:gd name="T1" fmla="*/ 2098 h 4316"/>
                  <a:gd name="T2" fmla="*/ 29 w 735"/>
                  <a:gd name="T3" fmla="*/ 1798 h 4316"/>
                  <a:gd name="T4" fmla="*/ 71 w 735"/>
                  <a:gd name="T5" fmla="*/ 1505 h 4316"/>
                  <a:gd name="T6" fmla="*/ 131 w 735"/>
                  <a:gd name="T7" fmla="*/ 1223 h 4316"/>
                  <a:gd name="T8" fmla="*/ 215 w 735"/>
                  <a:gd name="T9" fmla="*/ 941 h 4316"/>
                  <a:gd name="T10" fmla="*/ 316 w 735"/>
                  <a:gd name="T11" fmla="*/ 689 h 4316"/>
                  <a:gd name="T12" fmla="*/ 442 w 735"/>
                  <a:gd name="T13" fmla="*/ 444 h 4316"/>
                  <a:gd name="T14" fmla="*/ 580 w 735"/>
                  <a:gd name="T15" fmla="*/ 216 h 4316"/>
                  <a:gd name="T16" fmla="*/ 735 w 735"/>
                  <a:gd name="T17" fmla="*/ 0 h 4316"/>
                  <a:gd name="T18" fmla="*/ 723 w 735"/>
                  <a:gd name="T19" fmla="*/ 0 h 4316"/>
                  <a:gd name="T20" fmla="*/ 568 w 735"/>
                  <a:gd name="T21" fmla="*/ 210 h 4316"/>
                  <a:gd name="T22" fmla="*/ 430 w 735"/>
                  <a:gd name="T23" fmla="*/ 438 h 4316"/>
                  <a:gd name="T24" fmla="*/ 311 w 735"/>
                  <a:gd name="T25" fmla="*/ 683 h 4316"/>
                  <a:gd name="T26" fmla="*/ 209 w 735"/>
                  <a:gd name="T27" fmla="*/ 941 h 4316"/>
                  <a:gd name="T28" fmla="*/ 125 w 735"/>
                  <a:gd name="T29" fmla="*/ 1217 h 4316"/>
                  <a:gd name="T30" fmla="*/ 59 w 735"/>
                  <a:gd name="T31" fmla="*/ 1505 h 4316"/>
                  <a:gd name="T32" fmla="*/ 18 w 735"/>
                  <a:gd name="T33" fmla="*/ 1798 h 4316"/>
                  <a:gd name="T34" fmla="*/ 0 w 735"/>
                  <a:gd name="T35" fmla="*/ 2098 h 4316"/>
                  <a:gd name="T36" fmla="*/ 6 w 735"/>
                  <a:gd name="T37" fmla="*/ 2404 h 4316"/>
                  <a:gd name="T38" fmla="*/ 29 w 735"/>
                  <a:gd name="T39" fmla="*/ 2709 h 4316"/>
                  <a:gd name="T40" fmla="*/ 77 w 735"/>
                  <a:gd name="T41" fmla="*/ 3015 h 4316"/>
                  <a:gd name="T42" fmla="*/ 149 w 735"/>
                  <a:gd name="T43" fmla="*/ 3315 h 4316"/>
                  <a:gd name="T44" fmla="*/ 227 w 735"/>
                  <a:gd name="T45" fmla="*/ 3573 h 4316"/>
                  <a:gd name="T46" fmla="*/ 316 w 735"/>
                  <a:gd name="T47" fmla="*/ 3824 h 4316"/>
                  <a:gd name="T48" fmla="*/ 424 w 735"/>
                  <a:gd name="T49" fmla="*/ 4076 h 4316"/>
                  <a:gd name="T50" fmla="*/ 544 w 735"/>
                  <a:gd name="T51" fmla="*/ 4316 h 4316"/>
                  <a:gd name="T52" fmla="*/ 556 w 735"/>
                  <a:gd name="T53" fmla="*/ 4316 h 4316"/>
                  <a:gd name="T54" fmla="*/ 436 w 735"/>
                  <a:gd name="T55" fmla="*/ 4076 h 4316"/>
                  <a:gd name="T56" fmla="*/ 328 w 735"/>
                  <a:gd name="T57" fmla="*/ 3824 h 4316"/>
                  <a:gd name="T58" fmla="*/ 239 w 735"/>
                  <a:gd name="T59" fmla="*/ 3573 h 4316"/>
                  <a:gd name="T60" fmla="*/ 161 w 735"/>
                  <a:gd name="T61" fmla="*/ 3315 h 4316"/>
                  <a:gd name="T62" fmla="*/ 89 w 735"/>
                  <a:gd name="T63" fmla="*/ 3015 h 4316"/>
                  <a:gd name="T64" fmla="*/ 41 w 735"/>
                  <a:gd name="T65" fmla="*/ 2709 h 4316"/>
                  <a:gd name="T66" fmla="*/ 18 w 735"/>
                  <a:gd name="T67" fmla="*/ 2404 h 4316"/>
                  <a:gd name="T68" fmla="*/ 12 w 735"/>
                  <a:gd name="T69" fmla="*/ 2098 h 4316"/>
                  <a:gd name="T70" fmla="*/ 12 w 735"/>
                  <a:gd name="T71" fmla="*/ 209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39" name="Freeform 19">
                <a:extLst>
                  <a:ext uri="{FF2B5EF4-FFF2-40B4-BE49-F238E27FC236}">
                    <a16:creationId xmlns:a16="http://schemas.microsoft.com/office/drawing/2014/main" id="{701A2A20-9287-9F72-F8AD-411188C6E55C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>
                  <a:gd name="T0" fmla="*/ 18 w 837"/>
                  <a:gd name="T1" fmla="*/ 1948 h 4316"/>
                  <a:gd name="T2" fmla="*/ 48 w 837"/>
                  <a:gd name="T3" fmla="*/ 1708 h 4316"/>
                  <a:gd name="T4" fmla="*/ 96 w 837"/>
                  <a:gd name="T5" fmla="*/ 1475 h 4316"/>
                  <a:gd name="T6" fmla="*/ 161 w 837"/>
                  <a:gd name="T7" fmla="*/ 1235 h 4316"/>
                  <a:gd name="T8" fmla="*/ 251 w 837"/>
                  <a:gd name="T9" fmla="*/ 995 h 4316"/>
                  <a:gd name="T10" fmla="*/ 365 w 837"/>
                  <a:gd name="T11" fmla="*/ 755 h 4316"/>
                  <a:gd name="T12" fmla="*/ 496 w 837"/>
                  <a:gd name="T13" fmla="*/ 510 h 4316"/>
                  <a:gd name="T14" fmla="*/ 658 w 837"/>
                  <a:gd name="T15" fmla="*/ 258 h 4316"/>
                  <a:gd name="T16" fmla="*/ 741 w 837"/>
                  <a:gd name="T17" fmla="*/ 132 h 4316"/>
                  <a:gd name="T18" fmla="*/ 837 w 837"/>
                  <a:gd name="T19" fmla="*/ 0 h 4316"/>
                  <a:gd name="T20" fmla="*/ 825 w 837"/>
                  <a:gd name="T21" fmla="*/ 0 h 4316"/>
                  <a:gd name="T22" fmla="*/ 729 w 837"/>
                  <a:gd name="T23" fmla="*/ 132 h 4316"/>
                  <a:gd name="T24" fmla="*/ 640 w 837"/>
                  <a:gd name="T25" fmla="*/ 258 h 4316"/>
                  <a:gd name="T26" fmla="*/ 562 w 837"/>
                  <a:gd name="T27" fmla="*/ 384 h 4316"/>
                  <a:gd name="T28" fmla="*/ 484 w 837"/>
                  <a:gd name="T29" fmla="*/ 510 h 4316"/>
                  <a:gd name="T30" fmla="*/ 353 w 837"/>
                  <a:gd name="T31" fmla="*/ 755 h 4316"/>
                  <a:gd name="T32" fmla="*/ 239 w 837"/>
                  <a:gd name="T33" fmla="*/ 995 h 4316"/>
                  <a:gd name="T34" fmla="*/ 150 w 837"/>
                  <a:gd name="T35" fmla="*/ 1235 h 4316"/>
                  <a:gd name="T36" fmla="*/ 84 w 837"/>
                  <a:gd name="T37" fmla="*/ 1469 h 4316"/>
                  <a:gd name="T38" fmla="*/ 36 w 837"/>
                  <a:gd name="T39" fmla="*/ 1702 h 4316"/>
                  <a:gd name="T40" fmla="*/ 6 w 837"/>
                  <a:gd name="T41" fmla="*/ 1942 h 4316"/>
                  <a:gd name="T42" fmla="*/ 0 w 837"/>
                  <a:gd name="T43" fmla="*/ 2200 h 4316"/>
                  <a:gd name="T44" fmla="*/ 12 w 837"/>
                  <a:gd name="T45" fmla="*/ 2470 h 4316"/>
                  <a:gd name="T46" fmla="*/ 48 w 837"/>
                  <a:gd name="T47" fmla="*/ 2739 h 4316"/>
                  <a:gd name="T48" fmla="*/ 114 w 837"/>
                  <a:gd name="T49" fmla="*/ 3027 h 4316"/>
                  <a:gd name="T50" fmla="*/ 150 w 837"/>
                  <a:gd name="T51" fmla="*/ 3171 h 4316"/>
                  <a:gd name="T52" fmla="*/ 197 w 837"/>
                  <a:gd name="T53" fmla="*/ 3321 h 4316"/>
                  <a:gd name="T54" fmla="*/ 245 w 837"/>
                  <a:gd name="T55" fmla="*/ 3477 h 4316"/>
                  <a:gd name="T56" fmla="*/ 305 w 837"/>
                  <a:gd name="T57" fmla="*/ 3639 h 4316"/>
                  <a:gd name="T58" fmla="*/ 365 w 837"/>
                  <a:gd name="T59" fmla="*/ 3800 h 4316"/>
                  <a:gd name="T60" fmla="*/ 437 w 837"/>
                  <a:gd name="T61" fmla="*/ 3968 h 4316"/>
                  <a:gd name="T62" fmla="*/ 508 w 837"/>
                  <a:gd name="T63" fmla="*/ 4136 h 4316"/>
                  <a:gd name="T64" fmla="*/ 592 w 837"/>
                  <a:gd name="T65" fmla="*/ 4316 h 4316"/>
                  <a:gd name="T66" fmla="*/ 604 w 837"/>
                  <a:gd name="T67" fmla="*/ 4316 h 4316"/>
                  <a:gd name="T68" fmla="*/ 520 w 837"/>
                  <a:gd name="T69" fmla="*/ 4136 h 4316"/>
                  <a:gd name="T70" fmla="*/ 448 w 837"/>
                  <a:gd name="T71" fmla="*/ 3968 h 4316"/>
                  <a:gd name="T72" fmla="*/ 377 w 837"/>
                  <a:gd name="T73" fmla="*/ 3800 h 4316"/>
                  <a:gd name="T74" fmla="*/ 317 w 837"/>
                  <a:gd name="T75" fmla="*/ 3639 h 4316"/>
                  <a:gd name="T76" fmla="*/ 257 w 837"/>
                  <a:gd name="T77" fmla="*/ 3477 h 4316"/>
                  <a:gd name="T78" fmla="*/ 209 w 837"/>
                  <a:gd name="T79" fmla="*/ 3327 h 4316"/>
                  <a:gd name="T80" fmla="*/ 161 w 837"/>
                  <a:gd name="T81" fmla="*/ 3171 h 4316"/>
                  <a:gd name="T82" fmla="*/ 126 w 837"/>
                  <a:gd name="T83" fmla="*/ 3027 h 4316"/>
                  <a:gd name="T84" fmla="*/ 60 w 837"/>
                  <a:gd name="T85" fmla="*/ 2739 h 4316"/>
                  <a:gd name="T86" fmla="*/ 24 w 837"/>
                  <a:gd name="T87" fmla="*/ 2470 h 4316"/>
                  <a:gd name="T88" fmla="*/ 12 w 837"/>
                  <a:gd name="T89" fmla="*/ 2206 h 4316"/>
                  <a:gd name="T90" fmla="*/ 18 w 837"/>
                  <a:gd name="T91" fmla="*/ 1948 h 4316"/>
                  <a:gd name="T92" fmla="*/ 18 w 837"/>
                  <a:gd name="T93" fmla="*/ 194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140" name="Freeform 20">
              <a:extLst>
                <a:ext uri="{FF2B5EF4-FFF2-40B4-BE49-F238E27FC236}">
                  <a16:creationId xmlns:a16="http://schemas.microsoft.com/office/drawing/2014/main" id="{128C42DA-5BDB-6CC7-4069-E8086DD4B6EC}"/>
                </a:ext>
              </a:extLst>
            </p:cNvPr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>
                <a:gd name="T0" fmla="*/ 0 w 604"/>
                <a:gd name="T1" fmla="*/ 54 h 1415"/>
                <a:gd name="T2" fmla="*/ 42 w 604"/>
                <a:gd name="T3" fmla="*/ 228 h 1415"/>
                <a:gd name="T4" fmla="*/ 96 w 604"/>
                <a:gd name="T5" fmla="*/ 402 h 1415"/>
                <a:gd name="T6" fmla="*/ 161 w 604"/>
                <a:gd name="T7" fmla="*/ 576 h 1415"/>
                <a:gd name="T8" fmla="*/ 227 w 604"/>
                <a:gd name="T9" fmla="*/ 744 h 1415"/>
                <a:gd name="T10" fmla="*/ 305 w 604"/>
                <a:gd name="T11" fmla="*/ 917 h 1415"/>
                <a:gd name="T12" fmla="*/ 389 w 604"/>
                <a:gd name="T13" fmla="*/ 1085 h 1415"/>
                <a:gd name="T14" fmla="*/ 484 w 604"/>
                <a:gd name="T15" fmla="*/ 1253 h 1415"/>
                <a:gd name="T16" fmla="*/ 586 w 604"/>
                <a:gd name="T17" fmla="*/ 1415 h 1415"/>
                <a:gd name="T18" fmla="*/ 604 w 604"/>
                <a:gd name="T19" fmla="*/ 1415 h 1415"/>
                <a:gd name="T20" fmla="*/ 496 w 604"/>
                <a:gd name="T21" fmla="*/ 1247 h 1415"/>
                <a:gd name="T22" fmla="*/ 401 w 604"/>
                <a:gd name="T23" fmla="*/ 1073 h 1415"/>
                <a:gd name="T24" fmla="*/ 311 w 604"/>
                <a:gd name="T25" fmla="*/ 899 h 1415"/>
                <a:gd name="T26" fmla="*/ 233 w 604"/>
                <a:gd name="T27" fmla="*/ 720 h 1415"/>
                <a:gd name="T28" fmla="*/ 161 w 604"/>
                <a:gd name="T29" fmla="*/ 546 h 1415"/>
                <a:gd name="T30" fmla="*/ 102 w 604"/>
                <a:gd name="T31" fmla="*/ 366 h 1415"/>
                <a:gd name="T32" fmla="*/ 48 w 604"/>
                <a:gd name="T33" fmla="*/ 180 h 1415"/>
                <a:gd name="T34" fmla="*/ 0 w 604"/>
                <a:gd name="T35" fmla="*/ 0 h 1415"/>
                <a:gd name="T36" fmla="*/ 0 w 604"/>
                <a:gd name="T37" fmla="*/ 54 h 1415"/>
                <a:gd name="T38" fmla="*/ 0 w 604"/>
                <a:gd name="T39" fmla="*/ 54 h 14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41" name="Freeform 21">
              <a:extLst>
                <a:ext uri="{FF2B5EF4-FFF2-40B4-BE49-F238E27FC236}">
                  <a16:creationId xmlns:a16="http://schemas.microsoft.com/office/drawing/2014/main" id="{47083675-3109-5023-43EA-FB10F525B6E7}"/>
                </a:ext>
              </a:extLst>
            </p:cNvPr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>
                <a:gd name="T0" fmla="*/ 0 w 227"/>
                <a:gd name="T1" fmla="*/ 30 h 426"/>
                <a:gd name="T2" fmla="*/ 108 w 227"/>
                <a:gd name="T3" fmla="*/ 240 h 426"/>
                <a:gd name="T4" fmla="*/ 215 w 227"/>
                <a:gd name="T5" fmla="*/ 426 h 426"/>
                <a:gd name="T6" fmla="*/ 227 w 227"/>
                <a:gd name="T7" fmla="*/ 426 h 426"/>
                <a:gd name="T8" fmla="*/ 167 w 227"/>
                <a:gd name="T9" fmla="*/ 330 h 426"/>
                <a:gd name="T10" fmla="*/ 114 w 227"/>
                <a:gd name="T11" fmla="*/ 222 h 426"/>
                <a:gd name="T12" fmla="*/ 0 w 227"/>
                <a:gd name="T13" fmla="*/ 0 h 426"/>
                <a:gd name="T14" fmla="*/ 0 w 227"/>
                <a:gd name="T15" fmla="*/ 30 h 426"/>
                <a:gd name="T16" fmla="*/ 0 w 227"/>
                <a:gd name="T17" fmla="*/ 30 h 4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42" name="Freeform 22">
              <a:extLst>
                <a:ext uri="{FF2B5EF4-FFF2-40B4-BE49-F238E27FC236}">
                  <a16:creationId xmlns:a16="http://schemas.microsoft.com/office/drawing/2014/main" id="{8B298BBE-CCA4-0CE7-EE70-97ACE11E77CE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>
                <a:gd name="T0" fmla="*/ 981 w 981"/>
                <a:gd name="T1" fmla="*/ 1786 h 1786"/>
                <a:gd name="T2" fmla="*/ 981 w 981"/>
                <a:gd name="T3" fmla="*/ 1720 h 1786"/>
                <a:gd name="T4" fmla="*/ 969 w 981"/>
                <a:gd name="T5" fmla="*/ 1666 h 1786"/>
                <a:gd name="T6" fmla="*/ 957 w 981"/>
                <a:gd name="T7" fmla="*/ 1613 h 1786"/>
                <a:gd name="T8" fmla="*/ 921 w 981"/>
                <a:gd name="T9" fmla="*/ 1487 h 1786"/>
                <a:gd name="T10" fmla="*/ 885 w 981"/>
                <a:gd name="T11" fmla="*/ 1361 h 1786"/>
                <a:gd name="T12" fmla="*/ 796 w 981"/>
                <a:gd name="T13" fmla="*/ 1121 h 1786"/>
                <a:gd name="T14" fmla="*/ 682 w 981"/>
                <a:gd name="T15" fmla="*/ 899 h 1786"/>
                <a:gd name="T16" fmla="*/ 562 w 981"/>
                <a:gd name="T17" fmla="*/ 689 h 1786"/>
                <a:gd name="T18" fmla="*/ 431 w 981"/>
                <a:gd name="T19" fmla="*/ 498 h 1786"/>
                <a:gd name="T20" fmla="*/ 293 w 981"/>
                <a:gd name="T21" fmla="*/ 318 h 1786"/>
                <a:gd name="T22" fmla="*/ 150 w 981"/>
                <a:gd name="T23" fmla="*/ 150 h 1786"/>
                <a:gd name="T24" fmla="*/ 12 w 981"/>
                <a:gd name="T25" fmla="*/ 0 h 1786"/>
                <a:gd name="T26" fmla="*/ 0 w 981"/>
                <a:gd name="T27" fmla="*/ 0 h 1786"/>
                <a:gd name="T28" fmla="*/ 138 w 981"/>
                <a:gd name="T29" fmla="*/ 150 h 1786"/>
                <a:gd name="T30" fmla="*/ 275 w 981"/>
                <a:gd name="T31" fmla="*/ 318 h 1786"/>
                <a:gd name="T32" fmla="*/ 413 w 981"/>
                <a:gd name="T33" fmla="*/ 498 h 1786"/>
                <a:gd name="T34" fmla="*/ 545 w 981"/>
                <a:gd name="T35" fmla="*/ 689 h 1786"/>
                <a:gd name="T36" fmla="*/ 670 w 981"/>
                <a:gd name="T37" fmla="*/ 899 h 1786"/>
                <a:gd name="T38" fmla="*/ 778 w 981"/>
                <a:gd name="T39" fmla="*/ 1121 h 1786"/>
                <a:gd name="T40" fmla="*/ 873 w 981"/>
                <a:gd name="T41" fmla="*/ 1361 h 1786"/>
                <a:gd name="T42" fmla="*/ 909 w 981"/>
                <a:gd name="T43" fmla="*/ 1487 h 1786"/>
                <a:gd name="T44" fmla="*/ 945 w 981"/>
                <a:gd name="T45" fmla="*/ 1619 h 1786"/>
                <a:gd name="T46" fmla="*/ 963 w 981"/>
                <a:gd name="T47" fmla="*/ 1702 h 1786"/>
                <a:gd name="T48" fmla="*/ 981 w 981"/>
                <a:gd name="T49" fmla="*/ 1786 h 1786"/>
                <a:gd name="T50" fmla="*/ 981 w 981"/>
                <a:gd name="T51" fmla="*/ 1786 h 17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43" name="Freeform 23">
              <a:extLst>
                <a:ext uri="{FF2B5EF4-FFF2-40B4-BE49-F238E27FC236}">
                  <a16:creationId xmlns:a16="http://schemas.microsoft.com/office/drawing/2014/main" id="{12D1EDBE-698D-4E59-6699-C8E1469687A2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>
                <a:gd name="T0" fmla="*/ 717 w 717"/>
                <a:gd name="T1" fmla="*/ 845 h 845"/>
                <a:gd name="T2" fmla="*/ 717 w 717"/>
                <a:gd name="T3" fmla="*/ 821 h 845"/>
                <a:gd name="T4" fmla="*/ 574 w 717"/>
                <a:gd name="T5" fmla="*/ 605 h 845"/>
                <a:gd name="T6" fmla="*/ 406 w 717"/>
                <a:gd name="T7" fmla="*/ 396 h 845"/>
                <a:gd name="T8" fmla="*/ 221 w 717"/>
                <a:gd name="T9" fmla="*/ 192 h 845"/>
                <a:gd name="T10" fmla="*/ 17 w 717"/>
                <a:gd name="T11" fmla="*/ 0 h 845"/>
                <a:gd name="T12" fmla="*/ 0 w 717"/>
                <a:gd name="T13" fmla="*/ 0 h 845"/>
                <a:gd name="T14" fmla="*/ 209 w 717"/>
                <a:gd name="T15" fmla="*/ 198 h 845"/>
                <a:gd name="T16" fmla="*/ 400 w 717"/>
                <a:gd name="T17" fmla="*/ 408 h 845"/>
                <a:gd name="T18" fmla="*/ 568 w 717"/>
                <a:gd name="T19" fmla="*/ 623 h 845"/>
                <a:gd name="T20" fmla="*/ 717 w 717"/>
                <a:gd name="T21" fmla="*/ 845 h 845"/>
                <a:gd name="T22" fmla="*/ 717 w 717"/>
                <a:gd name="T23" fmla="*/ 845 h 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44" name="Freeform 24">
              <a:extLst>
                <a:ext uri="{FF2B5EF4-FFF2-40B4-BE49-F238E27FC236}">
                  <a16:creationId xmlns:a16="http://schemas.microsoft.com/office/drawing/2014/main" id="{86AAF2C8-1828-5BE8-26FE-8BF6B106CAAD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>
                <a:gd name="T0" fmla="*/ 407 w 407"/>
                <a:gd name="T1" fmla="*/ 414 h 414"/>
                <a:gd name="T2" fmla="*/ 407 w 407"/>
                <a:gd name="T3" fmla="*/ 396 h 414"/>
                <a:gd name="T4" fmla="*/ 222 w 407"/>
                <a:gd name="T5" fmla="*/ 192 h 414"/>
                <a:gd name="T6" fmla="*/ 12 w 407"/>
                <a:gd name="T7" fmla="*/ 0 h 414"/>
                <a:gd name="T8" fmla="*/ 0 w 407"/>
                <a:gd name="T9" fmla="*/ 0 h 414"/>
                <a:gd name="T10" fmla="*/ 108 w 407"/>
                <a:gd name="T11" fmla="*/ 102 h 414"/>
                <a:gd name="T12" fmla="*/ 216 w 407"/>
                <a:gd name="T13" fmla="*/ 204 h 414"/>
                <a:gd name="T14" fmla="*/ 407 w 407"/>
                <a:gd name="T15" fmla="*/ 414 h 414"/>
                <a:gd name="T16" fmla="*/ 407 w 407"/>
                <a:gd name="T17" fmla="*/ 414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45" name="Freeform 25">
              <a:extLst>
                <a:ext uri="{FF2B5EF4-FFF2-40B4-BE49-F238E27FC236}">
                  <a16:creationId xmlns:a16="http://schemas.microsoft.com/office/drawing/2014/main" id="{D996C0D1-E292-EB5B-20E2-5BC7522F3C45}"/>
                </a:ext>
              </a:extLst>
            </p:cNvPr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>
                <a:gd name="T0" fmla="*/ 0 w 855"/>
                <a:gd name="T1" fmla="*/ 1361 h 1409"/>
                <a:gd name="T2" fmla="*/ 0 w 855"/>
                <a:gd name="T3" fmla="*/ 1409 h 1409"/>
                <a:gd name="T4" fmla="*/ 54 w 855"/>
                <a:gd name="T5" fmla="*/ 1211 h 1409"/>
                <a:gd name="T6" fmla="*/ 126 w 855"/>
                <a:gd name="T7" fmla="*/ 1013 h 1409"/>
                <a:gd name="T8" fmla="*/ 215 w 855"/>
                <a:gd name="T9" fmla="*/ 827 h 1409"/>
                <a:gd name="T10" fmla="*/ 311 w 855"/>
                <a:gd name="T11" fmla="*/ 647 h 1409"/>
                <a:gd name="T12" fmla="*/ 431 w 855"/>
                <a:gd name="T13" fmla="*/ 474 h 1409"/>
                <a:gd name="T14" fmla="*/ 556 w 855"/>
                <a:gd name="T15" fmla="*/ 312 h 1409"/>
                <a:gd name="T16" fmla="*/ 700 w 855"/>
                <a:gd name="T17" fmla="*/ 150 h 1409"/>
                <a:gd name="T18" fmla="*/ 855 w 855"/>
                <a:gd name="T19" fmla="*/ 0 h 1409"/>
                <a:gd name="T20" fmla="*/ 837 w 855"/>
                <a:gd name="T21" fmla="*/ 0 h 1409"/>
                <a:gd name="T22" fmla="*/ 688 w 855"/>
                <a:gd name="T23" fmla="*/ 144 h 1409"/>
                <a:gd name="T24" fmla="*/ 550 w 855"/>
                <a:gd name="T25" fmla="*/ 300 h 1409"/>
                <a:gd name="T26" fmla="*/ 425 w 855"/>
                <a:gd name="T27" fmla="*/ 462 h 1409"/>
                <a:gd name="T28" fmla="*/ 311 w 855"/>
                <a:gd name="T29" fmla="*/ 629 h 1409"/>
                <a:gd name="T30" fmla="*/ 215 w 855"/>
                <a:gd name="T31" fmla="*/ 803 h 1409"/>
                <a:gd name="T32" fmla="*/ 132 w 855"/>
                <a:gd name="T33" fmla="*/ 983 h 1409"/>
                <a:gd name="T34" fmla="*/ 60 w 855"/>
                <a:gd name="T35" fmla="*/ 1169 h 1409"/>
                <a:gd name="T36" fmla="*/ 0 w 855"/>
                <a:gd name="T37" fmla="*/ 1361 h 1409"/>
                <a:gd name="T38" fmla="*/ 0 w 855"/>
                <a:gd name="T39" fmla="*/ 1361 h 14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46" name="Freeform 26">
              <a:extLst>
                <a:ext uri="{FF2B5EF4-FFF2-40B4-BE49-F238E27FC236}">
                  <a16:creationId xmlns:a16="http://schemas.microsoft.com/office/drawing/2014/main" id="{A1E8F673-2239-0B59-CDE0-C8CB92F741B1}"/>
                </a:ext>
              </a:extLst>
            </p:cNvPr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>
                <a:gd name="T0" fmla="*/ 586 w 586"/>
                <a:gd name="T1" fmla="*/ 0 h 599"/>
                <a:gd name="T2" fmla="*/ 568 w 586"/>
                <a:gd name="T3" fmla="*/ 0 h 599"/>
                <a:gd name="T4" fmla="*/ 407 w 586"/>
                <a:gd name="T5" fmla="*/ 132 h 599"/>
                <a:gd name="T6" fmla="*/ 257 w 586"/>
                <a:gd name="T7" fmla="*/ 270 h 599"/>
                <a:gd name="T8" fmla="*/ 120 w 586"/>
                <a:gd name="T9" fmla="*/ 420 h 599"/>
                <a:gd name="T10" fmla="*/ 0 w 586"/>
                <a:gd name="T11" fmla="*/ 575 h 599"/>
                <a:gd name="T12" fmla="*/ 0 w 586"/>
                <a:gd name="T13" fmla="*/ 599 h 599"/>
                <a:gd name="T14" fmla="*/ 120 w 586"/>
                <a:gd name="T15" fmla="*/ 432 h 599"/>
                <a:gd name="T16" fmla="*/ 257 w 586"/>
                <a:gd name="T17" fmla="*/ 282 h 599"/>
                <a:gd name="T18" fmla="*/ 413 w 586"/>
                <a:gd name="T19" fmla="*/ 138 h 599"/>
                <a:gd name="T20" fmla="*/ 586 w 586"/>
                <a:gd name="T21" fmla="*/ 0 h 599"/>
                <a:gd name="T22" fmla="*/ 586 w 586"/>
                <a:gd name="T23" fmla="*/ 0 h 5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47" name="Freeform 27">
              <a:extLst>
                <a:ext uri="{FF2B5EF4-FFF2-40B4-BE49-F238E27FC236}">
                  <a16:creationId xmlns:a16="http://schemas.microsoft.com/office/drawing/2014/main" id="{20956E14-1F6C-0407-2AAA-6ABB7CA35B88}"/>
                </a:ext>
              </a:extLst>
            </p:cNvPr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>
                <a:gd name="T0" fmla="*/ 269 w 269"/>
                <a:gd name="T1" fmla="*/ 0 h 252"/>
                <a:gd name="T2" fmla="*/ 251 w 269"/>
                <a:gd name="T3" fmla="*/ 0 h 252"/>
                <a:gd name="T4" fmla="*/ 120 w 269"/>
                <a:gd name="T5" fmla="*/ 114 h 252"/>
                <a:gd name="T6" fmla="*/ 60 w 269"/>
                <a:gd name="T7" fmla="*/ 174 h 252"/>
                <a:gd name="T8" fmla="*/ 0 w 269"/>
                <a:gd name="T9" fmla="*/ 234 h 252"/>
                <a:gd name="T10" fmla="*/ 0 w 269"/>
                <a:gd name="T11" fmla="*/ 252 h 252"/>
                <a:gd name="T12" fmla="*/ 126 w 269"/>
                <a:gd name="T13" fmla="*/ 120 h 252"/>
                <a:gd name="T14" fmla="*/ 269 w 269"/>
                <a:gd name="T15" fmla="*/ 0 h 252"/>
                <a:gd name="T16" fmla="*/ 269 w 269"/>
                <a:gd name="T17" fmla="*/ 0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48" name="Line 28">
              <a:extLst>
                <a:ext uri="{FF2B5EF4-FFF2-40B4-BE49-F238E27FC236}">
                  <a16:creationId xmlns:a16="http://schemas.microsoft.com/office/drawing/2014/main" id="{FA930C7D-58B1-F7B2-0FAC-F06C61179A23}"/>
                </a:ext>
              </a:extLst>
            </p:cNvPr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49" name="Line 29">
              <a:extLst>
                <a:ext uri="{FF2B5EF4-FFF2-40B4-BE49-F238E27FC236}">
                  <a16:creationId xmlns:a16="http://schemas.microsoft.com/office/drawing/2014/main" id="{537CE7D3-F1FF-14B9-D87C-431E1A461829}"/>
                </a:ext>
              </a:extLst>
            </p:cNvPr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50" name="Line 30">
              <a:extLst>
                <a:ext uri="{FF2B5EF4-FFF2-40B4-BE49-F238E27FC236}">
                  <a16:creationId xmlns:a16="http://schemas.microsoft.com/office/drawing/2014/main" id="{87F4AB06-FFE0-C401-E658-D4DA43B6E96D}"/>
                </a:ext>
              </a:extLst>
            </p:cNvPr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5151" name="Group 31">
              <a:extLst>
                <a:ext uri="{FF2B5EF4-FFF2-40B4-BE49-F238E27FC236}">
                  <a16:creationId xmlns:a16="http://schemas.microsoft.com/office/drawing/2014/main" id="{68E97192-E509-6320-A74E-C48C73AB6AB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5152" name="Line 32">
                <a:extLst>
                  <a:ext uri="{FF2B5EF4-FFF2-40B4-BE49-F238E27FC236}">
                    <a16:creationId xmlns:a16="http://schemas.microsoft.com/office/drawing/2014/main" id="{0AB7A39B-FDAB-2F5A-08E0-22BBFEDC08F2}"/>
                  </a:ext>
                </a:extLst>
              </p:cNvPr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53" name="Line 33">
                <a:extLst>
                  <a:ext uri="{FF2B5EF4-FFF2-40B4-BE49-F238E27FC236}">
                    <a16:creationId xmlns:a16="http://schemas.microsoft.com/office/drawing/2014/main" id="{6C476A94-85E4-4A54-934A-FC74DBF994B9}"/>
                  </a:ext>
                </a:extLst>
              </p:cNvPr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54" name="Line 34">
                <a:extLst>
                  <a:ext uri="{FF2B5EF4-FFF2-40B4-BE49-F238E27FC236}">
                    <a16:creationId xmlns:a16="http://schemas.microsoft.com/office/drawing/2014/main" id="{8873860C-1E6A-8A10-943A-FBBC6CF83D4A}"/>
                  </a:ext>
                </a:extLst>
              </p:cNvPr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55" name="Line 35">
                <a:extLst>
                  <a:ext uri="{FF2B5EF4-FFF2-40B4-BE49-F238E27FC236}">
                    <a16:creationId xmlns:a16="http://schemas.microsoft.com/office/drawing/2014/main" id="{B9BC0312-0656-166E-7EA9-0DA6B7D2900D}"/>
                  </a:ext>
                </a:extLst>
              </p:cNvPr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56" name="Line 36">
                <a:extLst>
                  <a:ext uri="{FF2B5EF4-FFF2-40B4-BE49-F238E27FC236}">
                    <a16:creationId xmlns:a16="http://schemas.microsoft.com/office/drawing/2014/main" id="{9A660E1D-CD79-6AC0-4067-2C851B832FF9}"/>
                  </a:ext>
                </a:extLst>
              </p:cNvPr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157" name="Line 37">
              <a:extLst>
                <a:ext uri="{FF2B5EF4-FFF2-40B4-BE49-F238E27FC236}">
                  <a16:creationId xmlns:a16="http://schemas.microsoft.com/office/drawing/2014/main" id="{AB7CE960-AD59-CB08-826A-9BBC9DF8B105}"/>
                </a:ext>
              </a:extLst>
            </p:cNvPr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58" name="Line 38">
              <a:extLst>
                <a:ext uri="{FF2B5EF4-FFF2-40B4-BE49-F238E27FC236}">
                  <a16:creationId xmlns:a16="http://schemas.microsoft.com/office/drawing/2014/main" id="{A0948D1B-2D7F-99AC-EA3E-C7FE0E17D30D}"/>
                </a:ext>
              </a:extLst>
            </p:cNvPr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159" name="Rectangle 39">
            <a:extLst>
              <a:ext uri="{FF2B5EF4-FFF2-40B4-BE49-F238E27FC236}">
                <a16:creationId xmlns:a16="http://schemas.microsoft.com/office/drawing/2014/main" id="{54E4B069-EED0-F17E-71F6-454CB8FE4D33}"/>
              </a:ext>
            </a:extLst>
          </p:cNvPr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5160" name="Rectangle 40">
            <a:extLst>
              <a:ext uri="{FF2B5EF4-FFF2-40B4-BE49-F238E27FC236}">
                <a16:creationId xmlns:a16="http://schemas.microsoft.com/office/drawing/2014/main" id="{AEBA0847-0C53-8BD5-8F6C-78F227005DA4}"/>
              </a:ext>
            </a:extLst>
          </p:cNvPr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5161" name="Rectangle 41">
            <a:extLst>
              <a:ext uri="{FF2B5EF4-FFF2-40B4-BE49-F238E27FC236}">
                <a16:creationId xmlns:a16="http://schemas.microsoft.com/office/drawing/2014/main" id="{0837B2B0-38B6-305A-31C2-BAC11754B9C6}"/>
              </a:ext>
            </a:extLst>
          </p:cNvPr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162" name="Rectangle 42">
            <a:extLst>
              <a:ext uri="{FF2B5EF4-FFF2-40B4-BE49-F238E27FC236}">
                <a16:creationId xmlns:a16="http://schemas.microsoft.com/office/drawing/2014/main" id="{349B9D8B-552B-1FB1-9BEF-F5705E24A1E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163" name="Rectangle 43">
            <a:extLst>
              <a:ext uri="{FF2B5EF4-FFF2-40B4-BE49-F238E27FC236}">
                <a16:creationId xmlns:a16="http://schemas.microsoft.com/office/drawing/2014/main" id="{B9CC4C4D-8604-7AD2-44FC-2DAA5FFA5E79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7D0CE32E-2E60-A749-8812-B53D946F4BD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D3F34A-C313-9F83-FD3D-350898F4A2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64D70C9-8EF0-BE41-6F06-5B04FFDBB9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EBFD9A-ACDF-6582-4B8D-72FEA14772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E7A151-D2FC-C7F1-6606-08C86B1CA2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226F14-C099-4C6D-0CB6-9B029C7BC8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DAA0F6-AD85-CF46-93A4-1B81DF56154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551090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8E6879C-97F4-7D77-0A02-2878B472DD5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0D290B3-583A-063D-3EB2-EF44533FFF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551EB-C1AD-EC85-2C5C-2264C55A6E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5A4872-E479-5C23-DA5A-E6BE831768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B0B092-C6E3-6970-02B5-E03F49874F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110160-B6BB-A64F-B957-8EE2EA84ECA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518594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C5F631-8886-2730-3570-3909CF98C9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04AEE1-940D-32B9-3417-7A10349B04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BA689A-4182-3C8D-A36F-75C78C1BB2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1826E9-0408-AF26-0333-06F730999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976A38-FB66-889C-523C-2704FD0945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02B63B-C090-5B4A-B292-3E05F998F74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060421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F918D4-38A0-2518-AAD0-7962B0ECA0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36F38A-C42B-3764-F22B-C913DE57D6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DDA2B4-ECA5-B9D7-7A00-13440AA853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149E9C-A26B-4B6C-C9C0-459F7332B7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9734A9-86EF-1565-73DE-4C61C33C37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847C2A-C8D1-744F-B870-8735A170F99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56425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7C2FD9-EB3D-5586-63A5-B1F4BA9EEE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B79FB2-D251-1628-9F28-ED851FFC257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86FDA2-9C0A-1122-A53C-5367881BAA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771DCFD-6951-994E-CC14-A3DF628539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CAC9870-8F2B-48AD-ACA7-87A6C28BA7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FE7323-BD7E-C90B-4ED9-53D5F9225D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F62DDB-B160-1147-85B4-F848A414668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545817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A15D87-6B21-9C3A-061E-1EBFF5C580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BAF4DF-AEE6-28B0-8F33-7A750BDAF9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CD189B4-09A1-9E47-8CA8-D6C3758852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429033A-2CA7-08EC-613B-C7B1FBAC697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B50BED4-F79F-C51F-DA8C-94673798F26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7BE562D-776C-D319-200C-A3866093A2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6256C65-B90B-6AB8-8697-94DC45BB07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8030ECE-D4B9-C822-AA0A-A5D3AB2D99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AE99D7-1CAE-A04A-851B-C898EA59B00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266079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0B2ED0-E916-0BFE-8122-0D7CA56E48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2461165-EBB6-AF48-F376-5F7E13D429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2C7DF18-25C2-0760-A9BB-8799EDEACC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FFAB915-0152-F5A9-94AF-0FA2C0ACDF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8F663E-89E1-0144-96A7-2B90CE32E67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212259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5B641EB-6397-6A47-DC05-48EADE7FC0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5592D5D-4EB9-99A8-43D1-22FA376257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95C0C0-098D-FFDA-F884-EBDDA56E8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5816D0-EE2D-2445-93E9-300C2273C1A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914142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FDAF0C-35C3-7151-5B70-46D058E8A4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D00FAA-0B6F-2D31-608E-6F2EE19586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C4D2F21-B0A1-765C-683B-29DD1A7288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F83EC1A-6601-9690-A174-714B2B972E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7CC4C52-E60F-E36D-EF5D-DDC9B35024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1A912A-D0A0-71EA-7B75-E8C68B04DC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E91D1A-DF4E-D049-8D16-D7E1741F115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050948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31D72B-8FFD-2339-0F3B-C594F6103A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E37BF93-51DB-5C2D-5F28-B1E30A2064E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47801A1-C741-7198-DFD2-409A25244A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99D010-E6B0-AF04-0338-250210A26A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DDD400-7FFE-A20D-2F16-B1E34A7F3B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F1961C-E53B-0AB8-3BC1-D88E62FAD2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7A191F-F52B-F54B-8C02-11AD8B86B0A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279766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39216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>
            <a:extLst>
              <a:ext uri="{FF2B5EF4-FFF2-40B4-BE49-F238E27FC236}">
                <a16:creationId xmlns:a16="http://schemas.microsoft.com/office/drawing/2014/main" id="{C3F7F0A3-2C48-A2F4-0CD2-ED3B80F663C3}"/>
              </a:ext>
            </a:extLst>
          </p:cNvPr>
          <p:cNvGrpSpPr>
            <a:grpSpLocks/>
          </p:cNvGrpSpPr>
          <p:nvPr/>
        </p:nvGrpSpPr>
        <p:grpSpPr bwMode="auto">
          <a:xfrm>
            <a:off x="1588" y="0"/>
            <a:ext cx="9148762" cy="6851650"/>
            <a:chOff x="1" y="0"/>
            <a:chExt cx="5763" cy="4316"/>
          </a:xfrm>
        </p:grpSpPr>
        <p:sp>
          <p:nvSpPr>
            <p:cNvPr id="4099" name="Freeform 3">
              <a:extLst>
                <a:ext uri="{FF2B5EF4-FFF2-40B4-BE49-F238E27FC236}">
                  <a16:creationId xmlns:a16="http://schemas.microsoft.com/office/drawing/2014/main" id="{63D76C82-D111-9AAC-A183-B0C789C28C9F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>
                <a:gd name="T0" fmla="*/ 717 w 717"/>
                <a:gd name="T1" fmla="*/ 72 h 1690"/>
                <a:gd name="T2" fmla="*/ 717 w 717"/>
                <a:gd name="T3" fmla="*/ 0 h 1690"/>
                <a:gd name="T4" fmla="*/ 699 w 717"/>
                <a:gd name="T5" fmla="*/ 101 h 1690"/>
                <a:gd name="T6" fmla="*/ 675 w 717"/>
                <a:gd name="T7" fmla="*/ 209 h 1690"/>
                <a:gd name="T8" fmla="*/ 627 w 717"/>
                <a:gd name="T9" fmla="*/ 389 h 1690"/>
                <a:gd name="T10" fmla="*/ 574 w 717"/>
                <a:gd name="T11" fmla="*/ 569 h 1690"/>
                <a:gd name="T12" fmla="*/ 502 w 717"/>
                <a:gd name="T13" fmla="*/ 749 h 1690"/>
                <a:gd name="T14" fmla="*/ 424 w 717"/>
                <a:gd name="T15" fmla="*/ 935 h 1690"/>
                <a:gd name="T16" fmla="*/ 334 w 717"/>
                <a:gd name="T17" fmla="*/ 1121 h 1690"/>
                <a:gd name="T18" fmla="*/ 233 w 717"/>
                <a:gd name="T19" fmla="*/ 1312 h 1690"/>
                <a:gd name="T20" fmla="*/ 125 w 717"/>
                <a:gd name="T21" fmla="*/ 1498 h 1690"/>
                <a:gd name="T22" fmla="*/ 0 w 717"/>
                <a:gd name="T23" fmla="*/ 1690 h 1690"/>
                <a:gd name="T24" fmla="*/ 11 w 717"/>
                <a:gd name="T25" fmla="*/ 1690 h 1690"/>
                <a:gd name="T26" fmla="*/ 137 w 717"/>
                <a:gd name="T27" fmla="*/ 1498 h 1690"/>
                <a:gd name="T28" fmla="*/ 245 w 717"/>
                <a:gd name="T29" fmla="*/ 1312 h 1690"/>
                <a:gd name="T30" fmla="*/ 346 w 717"/>
                <a:gd name="T31" fmla="*/ 1121 h 1690"/>
                <a:gd name="T32" fmla="*/ 436 w 717"/>
                <a:gd name="T33" fmla="*/ 935 h 1690"/>
                <a:gd name="T34" fmla="*/ 514 w 717"/>
                <a:gd name="T35" fmla="*/ 749 h 1690"/>
                <a:gd name="T36" fmla="*/ 585 w 717"/>
                <a:gd name="T37" fmla="*/ 569 h 1690"/>
                <a:gd name="T38" fmla="*/ 639 w 717"/>
                <a:gd name="T39" fmla="*/ 389 h 1690"/>
                <a:gd name="T40" fmla="*/ 687 w 717"/>
                <a:gd name="T41" fmla="*/ 209 h 1690"/>
                <a:gd name="T42" fmla="*/ 705 w 717"/>
                <a:gd name="T43" fmla="*/ 143 h 1690"/>
                <a:gd name="T44" fmla="*/ 717 w 717"/>
                <a:gd name="T45" fmla="*/ 72 h 1690"/>
                <a:gd name="T46" fmla="*/ 717 w 717"/>
                <a:gd name="T47" fmla="*/ 72 h 16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00" name="Freeform 4">
              <a:extLst>
                <a:ext uri="{FF2B5EF4-FFF2-40B4-BE49-F238E27FC236}">
                  <a16:creationId xmlns:a16="http://schemas.microsoft.com/office/drawing/2014/main" id="{C867635F-DE3E-F5F0-A1DF-1BD08D41DF6C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>
                <a:gd name="T0" fmla="*/ 377 w 377"/>
                <a:gd name="T1" fmla="*/ 0 h 522"/>
                <a:gd name="T2" fmla="*/ 293 w 377"/>
                <a:gd name="T3" fmla="*/ 132 h 522"/>
                <a:gd name="T4" fmla="*/ 204 w 377"/>
                <a:gd name="T5" fmla="*/ 264 h 522"/>
                <a:gd name="T6" fmla="*/ 102 w 377"/>
                <a:gd name="T7" fmla="*/ 396 h 522"/>
                <a:gd name="T8" fmla="*/ 0 w 377"/>
                <a:gd name="T9" fmla="*/ 522 h 522"/>
                <a:gd name="T10" fmla="*/ 12 w 377"/>
                <a:gd name="T11" fmla="*/ 522 h 522"/>
                <a:gd name="T12" fmla="*/ 114 w 377"/>
                <a:gd name="T13" fmla="*/ 402 h 522"/>
                <a:gd name="T14" fmla="*/ 204 w 377"/>
                <a:gd name="T15" fmla="*/ 282 h 522"/>
                <a:gd name="T16" fmla="*/ 377 w 377"/>
                <a:gd name="T17" fmla="*/ 24 h 522"/>
                <a:gd name="T18" fmla="*/ 377 w 377"/>
                <a:gd name="T19" fmla="*/ 0 h 522"/>
                <a:gd name="T20" fmla="*/ 377 w 377"/>
                <a:gd name="T21" fmla="*/ 0 h 5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01" name="Freeform 5">
              <a:extLst>
                <a:ext uri="{FF2B5EF4-FFF2-40B4-BE49-F238E27FC236}">
                  <a16:creationId xmlns:a16="http://schemas.microsoft.com/office/drawing/2014/main" id="{0713C1A8-8E92-C381-A679-057BC350F8AD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>
                <a:gd name="T0" fmla="*/ 0 w 84"/>
                <a:gd name="T1" fmla="*/ 102 h 102"/>
                <a:gd name="T2" fmla="*/ 18 w 84"/>
                <a:gd name="T3" fmla="*/ 102 h 102"/>
                <a:gd name="T4" fmla="*/ 48 w 84"/>
                <a:gd name="T5" fmla="*/ 60 h 102"/>
                <a:gd name="T6" fmla="*/ 84 w 84"/>
                <a:gd name="T7" fmla="*/ 24 h 102"/>
                <a:gd name="T8" fmla="*/ 84 w 84"/>
                <a:gd name="T9" fmla="*/ 0 h 102"/>
                <a:gd name="T10" fmla="*/ 42 w 84"/>
                <a:gd name="T11" fmla="*/ 54 h 102"/>
                <a:gd name="T12" fmla="*/ 0 w 84"/>
                <a:gd name="T13" fmla="*/ 102 h 102"/>
                <a:gd name="T14" fmla="*/ 0 w 84"/>
                <a:gd name="T15" fmla="*/ 10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4102" name="Group 6">
              <a:extLst>
                <a:ext uri="{FF2B5EF4-FFF2-40B4-BE49-F238E27FC236}">
                  <a16:creationId xmlns:a16="http://schemas.microsoft.com/office/drawing/2014/main" id="{AF852B5E-4BEB-A84C-7F0E-570B64CA18F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4103" name="Freeform 7">
                <a:extLst>
                  <a:ext uri="{FF2B5EF4-FFF2-40B4-BE49-F238E27FC236}">
                    <a16:creationId xmlns:a16="http://schemas.microsoft.com/office/drawing/2014/main" id="{3ED1C7FE-F122-88B9-430A-BCC276B3819E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>
                  <a:gd name="T0" fmla="*/ 0 w 72"/>
                  <a:gd name="T1" fmla="*/ 0 h 4316"/>
                  <a:gd name="T2" fmla="*/ 60 w 72"/>
                  <a:gd name="T3" fmla="*/ 4316 h 4316"/>
                  <a:gd name="T4" fmla="*/ 72 w 72"/>
                  <a:gd name="T5" fmla="*/ 4316 h 4316"/>
                  <a:gd name="T6" fmla="*/ 12 w 72"/>
                  <a:gd name="T7" fmla="*/ 0 h 4316"/>
                  <a:gd name="T8" fmla="*/ 0 w 72"/>
                  <a:gd name="T9" fmla="*/ 0 h 4316"/>
                  <a:gd name="T10" fmla="*/ 0 w 72"/>
                  <a:gd name="T11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4" name="Freeform 8">
                <a:extLst>
                  <a:ext uri="{FF2B5EF4-FFF2-40B4-BE49-F238E27FC236}">
                    <a16:creationId xmlns:a16="http://schemas.microsoft.com/office/drawing/2014/main" id="{13B0BF40-76D0-19D5-E268-F2DBF9D85F2C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>
                  <a:gd name="T0" fmla="*/ 24 w 174"/>
                  <a:gd name="T1" fmla="*/ 0 h 4316"/>
                  <a:gd name="T2" fmla="*/ 12 w 174"/>
                  <a:gd name="T3" fmla="*/ 0 h 4316"/>
                  <a:gd name="T4" fmla="*/ 42 w 174"/>
                  <a:gd name="T5" fmla="*/ 216 h 4316"/>
                  <a:gd name="T6" fmla="*/ 72 w 174"/>
                  <a:gd name="T7" fmla="*/ 444 h 4316"/>
                  <a:gd name="T8" fmla="*/ 96 w 174"/>
                  <a:gd name="T9" fmla="*/ 689 h 4316"/>
                  <a:gd name="T10" fmla="*/ 120 w 174"/>
                  <a:gd name="T11" fmla="*/ 947 h 4316"/>
                  <a:gd name="T12" fmla="*/ 132 w 174"/>
                  <a:gd name="T13" fmla="*/ 1211 h 4316"/>
                  <a:gd name="T14" fmla="*/ 150 w 174"/>
                  <a:gd name="T15" fmla="*/ 1487 h 4316"/>
                  <a:gd name="T16" fmla="*/ 156 w 174"/>
                  <a:gd name="T17" fmla="*/ 1768 h 4316"/>
                  <a:gd name="T18" fmla="*/ 162 w 174"/>
                  <a:gd name="T19" fmla="*/ 2062 h 4316"/>
                  <a:gd name="T20" fmla="*/ 156 w 174"/>
                  <a:gd name="T21" fmla="*/ 2644 h 4316"/>
                  <a:gd name="T22" fmla="*/ 126 w 174"/>
                  <a:gd name="T23" fmla="*/ 3225 h 4316"/>
                  <a:gd name="T24" fmla="*/ 108 w 174"/>
                  <a:gd name="T25" fmla="*/ 3507 h 4316"/>
                  <a:gd name="T26" fmla="*/ 78 w 174"/>
                  <a:gd name="T27" fmla="*/ 3788 h 4316"/>
                  <a:gd name="T28" fmla="*/ 42 w 174"/>
                  <a:gd name="T29" fmla="*/ 4058 h 4316"/>
                  <a:gd name="T30" fmla="*/ 0 w 174"/>
                  <a:gd name="T31" fmla="*/ 4316 h 4316"/>
                  <a:gd name="T32" fmla="*/ 12 w 174"/>
                  <a:gd name="T33" fmla="*/ 4316 h 4316"/>
                  <a:gd name="T34" fmla="*/ 54 w 174"/>
                  <a:gd name="T35" fmla="*/ 4058 h 4316"/>
                  <a:gd name="T36" fmla="*/ 90 w 174"/>
                  <a:gd name="T37" fmla="*/ 3782 h 4316"/>
                  <a:gd name="T38" fmla="*/ 120 w 174"/>
                  <a:gd name="T39" fmla="*/ 3507 h 4316"/>
                  <a:gd name="T40" fmla="*/ 138 w 174"/>
                  <a:gd name="T41" fmla="*/ 3219 h 4316"/>
                  <a:gd name="T42" fmla="*/ 168 w 174"/>
                  <a:gd name="T43" fmla="*/ 2638 h 4316"/>
                  <a:gd name="T44" fmla="*/ 174 w 174"/>
                  <a:gd name="T45" fmla="*/ 2056 h 4316"/>
                  <a:gd name="T46" fmla="*/ 168 w 174"/>
                  <a:gd name="T47" fmla="*/ 1768 h 4316"/>
                  <a:gd name="T48" fmla="*/ 162 w 174"/>
                  <a:gd name="T49" fmla="*/ 1487 h 4316"/>
                  <a:gd name="T50" fmla="*/ 144 w 174"/>
                  <a:gd name="T51" fmla="*/ 1211 h 4316"/>
                  <a:gd name="T52" fmla="*/ 132 w 174"/>
                  <a:gd name="T53" fmla="*/ 941 h 4316"/>
                  <a:gd name="T54" fmla="*/ 108 w 174"/>
                  <a:gd name="T55" fmla="*/ 689 h 4316"/>
                  <a:gd name="T56" fmla="*/ 84 w 174"/>
                  <a:gd name="T57" fmla="*/ 444 h 4316"/>
                  <a:gd name="T58" fmla="*/ 54 w 174"/>
                  <a:gd name="T59" fmla="*/ 216 h 4316"/>
                  <a:gd name="T60" fmla="*/ 24 w 174"/>
                  <a:gd name="T61" fmla="*/ 0 h 4316"/>
                  <a:gd name="T62" fmla="*/ 24 w 174"/>
                  <a:gd name="T63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5" name="Freeform 9">
                <a:extLst>
                  <a:ext uri="{FF2B5EF4-FFF2-40B4-BE49-F238E27FC236}">
                    <a16:creationId xmlns:a16="http://schemas.microsoft.com/office/drawing/2014/main" id="{73A10A6C-313D-CE51-E38A-BC0B9907139F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>
                  <a:gd name="T0" fmla="*/ 329 w 335"/>
                  <a:gd name="T1" fmla="*/ 2014 h 4316"/>
                  <a:gd name="T2" fmla="*/ 317 w 335"/>
                  <a:gd name="T3" fmla="*/ 1726 h 4316"/>
                  <a:gd name="T4" fmla="*/ 293 w 335"/>
                  <a:gd name="T5" fmla="*/ 1445 h 4316"/>
                  <a:gd name="T6" fmla="*/ 263 w 335"/>
                  <a:gd name="T7" fmla="*/ 1175 h 4316"/>
                  <a:gd name="T8" fmla="*/ 228 w 335"/>
                  <a:gd name="T9" fmla="*/ 917 h 4316"/>
                  <a:gd name="T10" fmla="*/ 186 w 335"/>
                  <a:gd name="T11" fmla="*/ 665 h 4316"/>
                  <a:gd name="T12" fmla="*/ 132 w 335"/>
                  <a:gd name="T13" fmla="*/ 432 h 4316"/>
                  <a:gd name="T14" fmla="*/ 78 w 335"/>
                  <a:gd name="T15" fmla="*/ 204 h 4316"/>
                  <a:gd name="T16" fmla="*/ 12 w 335"/>
                  <a:gd name="T17" fmla="*/ 0 h 4316"/>
                  <a:gd name="T18" fmla="*/ 0 w 335"/>
                  <a:gd name="T19" fmla="*/ 0 h 4316"/>
                  <a:gd name="T20" fmla="*/ 66 w 335"/>
                  <a:gd name="T21" fmla="*/ 204 h 4316"/>
                  <a:gd name="T22" fmla="*/ 120 w 335"/>
                  <a:gd name="T23" fmla="*/ 432 h 4316"/>
                  <a:gd name="T24" fmla="*/ 174 w 335"/>
                  <a:gd name="T25" fmla="*/ 665 h 4316"/>
                  <a:gd name="T26" fmla="*/ 216 w 335"/>
                  <a:gd name="T27" fmla="*/ 917 h 4316"/>
                  <a:gd name="T28" fmla="*/ 251 w 335"/>
                  <a:gd name="T29" fmla="*/ 1175 h 4316"/>
                  <a:gd name="T30" fmla="*/ 281 w 335"/>
                  <a:gd name="T31" fmla="*/ 1445 h 4316"/>
                  <a:gd name="T32" fmla="*/ 305 w 335"/>
                  <a:gd name="T33" fmla="*/ 1726 h 4316"/>
                  <a:gd name="T34" fmla="*/ 317 w 335"/>
                  <a:gd name="T35" fmla="*/ 2014 h 4316"/>
                  <a:gd name="T36" fmla="*/ 323 w 335"/>
                  <a:gd name="T37" fmla="*/ 2314 h 4316"/>
                  <a:gd name="T38" fmla="*/ 317 w 335"/>
                  <a:gd name="T39" fmla="*/ 2608 h 4316"/>
                  <a:gd name="T40" fmla="*/ 305 w 335"/>
                  <a:gd name="T41" fmla="*/ 2907 h 4316"/>
                  <a:gd name="T42" fmla="*/ 281 w 335"/>
                  <a:gd name="T43" fmla="*/ 3201 h 4316"/>
                  <a:gd name="T44" fmla="*/ 257 w 335"/>
                  <a:gd name="T45" fmla="*/ 3489 h 4316"/>
                  <a:gd name="T46" fmla="*/ 216 w 335"/>
                  <a:gd name="T47" fmla="*/ 3777 h 4316"/>
                  <a:gd name="T48" fmla="*/ 174 w 335"/>
                  <a:gd name="T49" fmla="*/ 4052 h 4316"/>
                  <a:gd name="T50" fmla="*/ 120 w 335"/>
                  <a:gd name="T51" fmla="*/ 4316 h 4316"/>
                  <a:gd name="T52" fmla="*/ 132 w 335"/>
                  <a:gd name="T53" fmla="*/ 4316 h 4316"/>
                  <a:gd name="T54" fmla="*/ 186 w 335"/>
                  <a:gd name="T55" fmla="*/ 4052 h 4316"/>
                  <a:gd name="T56" fmla="*/ 228 w 335"/>
                  <a:gd name="T57" fmla="*/ 3777 h 4316"/>
                  <a:gd name="T58" fmla="*/ 269 w 335"/>
                  <a:gd name="T59" fmla="*/ 3489 h 4316"/>
                  <a:gd name="T60" fmla="*/ 293 w 335"/>
                  <a:gd name="T61" fmla="*/ 3201 h 4316"/>
                  <a:gd name="T62" fmla="*/ 317 w 335"/>
                  <a:gd name="T63" fmla="*/ 2907 h 4316"/>
                  <a:gd name="T64" fmla="*/ 329 w 335"/>
                  <a:gd name="T65" fmla="*/ 2608 h 4316"/>
                  <a:gd name="T66" fmla="*/ 335 w 335"/>
                  <a:gd name="T67" fmla="*/ 2314 h 4316"/>
                  <a:gd name="T68" fmla="*/ 329 w 335"/>
                  <a:gd name="T69" fmla="*/ 2014 h 4316"/>
                  <a:gd name="T70" fmla="*/ 329 w 335"/>
                  <a:gd name="T71" fmla="*/ 2014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6" name="Freeform 10">
                <a:extLst>
                  <a:ext uri="{FF2B5EF4-FFF2-40B4-BE49-F238E27FC236}">
                    <a16:creationId xmlns:a16="http://schemas.microsoft.com/office/drawing/2014/main" id="{D75A7E16-2E5B-7FD0-E579-181B1B276B41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>
                  <a:gd name="T0" fmla="*/ 413 w 425"/>
                  <a:gd name="T1" fmla="*/ 1924 h 4316"/>
                  <a:gd name="T2" fmla="*/ 395 w 425"/>
                  <a:gd name="T3" fmla="*/ 1690 h 4316"/>
                  <a:gd name="T4" fmla="*/ 365 w 425"/>
                  <a:gd name="T5" fmla="*/ 1457 h 4316"/>
                  <a:gd name="T6" fmla="*/ 329 w 425"/>
                  <a:gd name="T7" fmla="*/ 1229 h 4316"/>
                  <a:gd name="T8" fmla="*/ 281 w 425"/>
                  <a:gd name="T9" fmla="*/ 1001 h 4316"/>
                  <a:gd name="T10" fmla="*/ 227 w 425"/>
                  <a:gd name="T11" fmla="*/ 761 h 4316"/>
                  <a:gd name="T12" fmla="*/ 162 w 425"/>
                  <a:gd name="T13" fmla="*/ 522 h 4316"/>
                  <a:gd name="T14" fmla="*/ 90 w 425"/>
                  <a:gd name="T15" fmla="*/ 270 h 4316"/>
                  <a:gd name="T16" fmla="*/ 12 w 425"/>
                  <a:gd name="T17" fmla="*/ 0 h 4316"/>
                  <a:gd name="T18" fmla="*/ 0 w 425"/>
                  <a:gd name="T19" fmla="*/ 0 h 4316"/>
                  <a:gd name="T20" fmla="*/ 84 w 425"/>
                  <a:gd name="T21" fmla="*/ 270 h 4316"/>
                  <a:gd name="T22" fmla="*/ 156 w 425"/>
                  <a:gd name="T23" fmla="*/ 522 h 4316"/>
                  <a:gd name="T24" fmla="*/ 216 w 425"/>
                  <a:gd name="T25" fmla="*/ 767 h 4316"/>
                  <a:gd name="T26" fmla="*/ 275 w 425"/>
                  <a:gd name="T27" fmla="*/ 1001 h 4316"/>
                  <a:gd name="T28" fmla="*/ 317 w 425"/>
                  <a:gd name="T29" fmla="*/ 1235 h 4316"/>
                  <a:gd name="T30" fmla="*/ 353 w 425"/>
                  <a:gd name="T31" fmla="*/ 1463 h 4316"/>
                  <a:gd name="T32" fmla="*/ 383 w 425"/>
                  <a:gd name="T33" fmla="*/ 1690 h 4316"/>
                  <a:gd name="T34" fmla="*/ 401 w 425"/>
                  <a:gd name="T35" fmla="*/ 1924 h 4316"/>
                  <a:gd name="T36" fmla="*/ 413 w 425"/>
                  <a:gd name="T37" fmla="*/ 2188 h 4316"/>
                  <a:gd name="T38" fmla="*/ 407 w 425"/>
                  <a:gd name="T39" fmla="*/ 2458 h 4316"/>
                  <a:gd name="T40" fmla="*/ 395 w 425"/>
                  <a:gd name="T41" fmla="*/ 2733 h 4316"/>
                  <a:gd name="T42" fmla="*/ 365 w 425"/>
                  <a:gd name="T43" fmla="*/ 3021 h 4316"/>
                  <a:gd name="T44" fmla="*/ 329 w 425"/>
                  <a:gd name="T45" fmla="*/ 3321 h 4316"/>
                  <a:gd name="T46" fmla="*/ 275 w 425"/>
                  <a:gd name="T47" fmla="*/ 3639 h 4316"/>
                  <a:gd name="T48" fmla="*/ 204 w 425"/>
                  <a:gd name="T49" fmla="*/ 3968 h 4316"/>
                  <a:gd name="T50" fmla="*/ 126 w 425"/>
                  <a:gd name="T51" fmla="*/ 4316 h 4316"/>
                  <a:gd name="T52" fmla="*/ 138 w 425"/>
                  <a:gd name="T53" fmla="*/ 4316 h 4316"/>
                  <a:gd name="T54" fmla="*/ 216 w 425"/>
                  <a:gd name="T55" fmla="*/ 3968 h 4316"/>
                  <a:gd name="T56" fmla="*/ 287 w 425"/>
                  <a:gd name="T57" fmla="*/ 3639 h 4316"/>
                  <a:gd name="T58" fmla="*/ 341 w 425"/>
                  <a:gd name="T59" fmla="*/ 3321 h 4316"/>
                  <a:gd name="T60" fmla="*/ 377 w 425"/>
                  <a:gd name="T61" fmla="*/ 3021 h 4316"/>
                  <a:gd name="T62" fmla="*/ 407 w 425"/>
                  <a:gd name="T63" fmla="*/ 2733 h 4316"/>
                  <a:gd name="T64" fmla="*/ 419 w 425"/>
                  <a:gd name="T65" fmla="*/ 2458 h 4316"/>
                  <a:gd name="T66" fmla="*/ 425 w 425"/>
                  <a:gd name="T67" fmla="*/ 2188 h 4316"/>
                  <a:gd name="T68" fmla="*/ 413 w 425"/>
                  <a:gd name="T69" fmla="*/ 1924 h 4316"/>
                  <a:gd name="T70" fmla="*/ 413 w 425"/>
                  <a:gd name="T71" fmla="*/ 1924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7" name="Freeform 11">
                <a:extLst>
                  <a:ext uri="{FF2B5EF4-FFF2-40B4-BE49-F238E27FC236}">
                    <a16:creationId xmlns:a16="http://schemas.microsoft.com/office/drawing/2014/main" id="{1B5A3F21-D284-A6F4-BA64-6FB1D868A85A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>
                  <a:gd name="T0" fmla="*/ 556 w 556"/>
                  <a:gd name="T1" fmla="*/ 2020 h 4316"/>
                  <a:gd name="T2" fmla="*/ 538 w 556"/>
                  <a:gd name="T3" fmla="*/ 1732 h 4316"/>
                  <a:gd name="T4" fmla="*/ 503 w 556"/>
                  <a:gd name="T5" fmla="*/ 1445 h 4316"/>
                  <a:gd name="T6" fmla="*/ 455 w 556"/>
                  <a:gd name="T7" fmla="*/ 1175 h 4316"/>
                  <a:gd name="T8" fmla="*/ 395 w 556"/>
                  <a:gd name="T9" fmla="*/ 911 h 4316"/>
                  <a:gd name="T10" fmla="*/ 317 w 556"/>
                  <a:gd name="T11" fmla="*/ 659 h 4316"/>
                  <a:gd name="T12" fmla="*/ 228 w 556"/>
                  <a:gd name="T13" fmla="*/ 426 h 4316"/>
                  <a:gd name="T14" fmla="*/ 126 w 556"/>
                  <a:gd name="T15" fmla="*/ 204 h 4316"/>
                  <a:gd name="T16" fmla="*/ 12 w 556"/>
                  <a:gd name="T17" fmla="*/ 0 h 4316"/>
                  <a:gd name="T18" fmla="*/ 0 w 556"/>
                  <a:gd name="T19" fmla="*/ 0 h 4316"/>
                  <a:gd name="T20" fmla="*/ 114 w 556"/>
                  <a:gd name="T21" fmla="*/ 204 h 4316"/>
                  <a:gd name="T22" fmla="*/ 216 w 556"/>
                  <a:gd name="T23" fmla="*/ 426 h 4316"/>
                  <a:gd name="T24" fmla="*/ 305 w 556"/>
                  <a:gd name="T25" fmla="*/ 659 h 4316"/>
                  <a:gd name="T26" fmla="*/ 383 w 556"/>
                  <a:gd name="T27" fmla="*/ 911 h 4316"/>
                  <a:gd name="T28" fmla="*/ 443 w 556"/>
                  <a:gd name="T29" fmla="*/ 1175 h 4316"/>
                  <a:gd name="T30" fmla="*/ 491 w 556"/>
                  <a:gd name="T31" fmla="*/ 1445 h 4316"/>
                  <a:gd name="T32" fmla="*/ 526 w 556"/>
                  <a:gd name="T33" fmla="*/ 1732 h 4316"/>
                  <a:gd name="T34" fmla="*/ 544 w 556"/>
                  <a:gd name="T35" fmla="*/ 2020 h 4316"/>
                  <a:gd name="T36" fmla="*/ 544 w 556"/>
                  <a:gd name="T37" fmla="*/ 2326 h 4316"/>
                  <a:gd name="T38" fmla="*/ 532 w 556"/>
                  <a:gd name="T39" fmla="*/ 2632 h 4316"/>
                  <a:gd name="T40" fmla="*/ 503 w 556"/>
                  <a:gd name="T41" fmla="*/ 2931 h 4316"/>
                  <a:gd name="T42" fmla="*/ 455 w 556"/>
                  <a:gd name="T43" fmla="*/ 3225 h 4316"/>
                  <a:gd name="T44" fmla="*/ 389 w 556"/>
                  <a:gd name="T45" fmla="*/ 3513 h 4316"/>
                  <a:gd name="T46" fmla="*/ 311 w 556"/>
                  <a:gd name="T47" fmla="*/ 3788 h 4316"/>
                  <a:gd name="T48" fmla="*/ 216 w 556"/>
                  <a:gd name="T49" fmla="*/ 4058 h 4316"/>
                  <a:gd name="T50" fmla="*/ 102 w 556"/>
                  <a:gd name="T51" fmla="*/ 4316 h 4316"/>
                  <a:gd name="T52" fmla="*/ 114 w 556"/>
                  <a:gd name="T53" fmla="*/ 4316 h 4316"/>
                  <a:gd name="T54" fmla="*/ 228 w 556"/>
                  <a:gd name="T55" fmla="*/ 4058 h 4316"/>
                  <a:gd name="T56" fmla="*/ 323 w 556"/>
                  <a:gd name="T57" fmla="*/ 3788 h 4316"/>
                  <a:gd name="T58" fmla="*/ 401 w 556"/>
                  <a:gd name="T59" fmla="*/ 3513 h 4316"/>
                  <a:gd name="T60" fmla="*/ 467 w 556"/>
                  <a:gd name="T61" fmla="*/ 3225 h 4316"/>
                  <a:gd name="T62" fmla="*/ 515 w 556"/>
                  <a:gd name="T63" fmla="*/ 2931 h 4316"/>
                  <a:gd name="T64" fmla="*/ 544 w 556"/>
                  <a:gd name="T65" fmla="*/ 2632 h 4316"/>
                  <a:gd name="T66" fmla="*/ 556 w 556"/>
                  <a:gd name="T67" fmla="*/ 2326 h 4316"/>
                  <a:gd name="T68" fmla="*/ 556 w 556"/>
                  <a:gd name="T69" fmla="*/ 2020 h 4316"/>
                  <a:gd name="T70" fmla="*/ 556 w 556"/>
                  <a:gd name="T71" fmla="*/ 202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8" name="Freeform 12">
                <a:extLst>
                  <a:ext uri="{FF2B5EF4-FFF2-40B4-BE49-F238E27FC236}">
                    <a16:creationId xmlns:a16="http://schemas.microsoft.com/office/drawing/2014/main" id="{727BD87A-017A-B9AB-A7F1-42B21271AA79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>
                  <a:gd name="T0" fmla="*/ 688 w 688"/>
                  <a:gd name="T1" fmla="*/ 2086 h 4316"/>
                  <a:gd name="T2" fmla="*/ 670 w 688"/>
                  <a:gd name="T3" fmla="*/ 1810 h 4316"/>
                  <a:gd name="T4" fmla="*/ 634 w 688"/>
                  <a:gd name="T5" fmla="*/ 1541 h 4316"/>
                  <a:gd name="T6" fmla="*/ 574 w 688"/>
                  <a:gd name="T7" fmla="*/ 1271 h 4316"/>
                  <a:gd name="T8" fmla="*/ 497 w 688"/>
                  <a:gd name="T9" fmla="*/ 1007 h 4316"/>
                  <a:gd name="T10" fmla="*/ 401 w 688"/>
                  <a:gd name="T11" fmla="*/ 749 h 4316"/>
                  <a:gd name="T12" fmla="*/ 293 w 688"/>
                  <a:gd name="T13" fmla="*/ 492 h 4316"/>
                  <a:gd name="T14" fmla="*/ 162 w 688"/>
                  <a:gd name="T15" fmla="*/ 240 h 4316"/>
                  <a:gd name="T16" fmla="*/ 12 w 688"/>
                  <a:gd name="T17" fmla="*/ 0 h 4316"/>
                  <a:gd name="T18" fmla="*/ 0 w 688"/>
                  <a:gd name="T19" fmla="*/ 0 h 4316"/>
                  <a:gd name="T20" fmla="*/ 150 w 688"/>
                  <a:gd name="T21" fmla="*/ 240 h 4316"/>
                  <a:gd name="T22" fmla="*/ 281 w 688"/>
                  <a:gd name="T23" fmla="*/ 492 h 4316"/>
                  <a:gd name="T24" fmla="*/ 389 w 688"/>
                  <a:gd name="T25" fmla="*/ 749 h 4316"/>
                  <a:gd name="T26" fmla="*/ 485 w 688"/>
                  <a:gd name="T27" fmla="*/ 1007 h 4316"/>
                  <a:gd name="T28" fmla="*/ 562 w 688"/>
                  <a:gd name="T29" fmla="*/ 1271 h 4316"/>
                  <a:gd name="T30" fmla="*/ 622 w 688"/>
                  <a:gd name="T31" fmla="*/ 1541 h 4316"/>
                  <a:gd name="T32" fmla="*/ 658 w 688"/>
                  <a:gd name="T33" fmla="*/ 1810 h 4316"/>
                  <a:gd name="T34" fmla="*/ 676 w 688"/>
                  <a:gd name="T35" fmla="*/ 2086 h 4316"/>
                  <a:gd name="T36" fmla="*/ 676 w 688"/>
                  <a:gd name="T37" fmla="*/ 2368 h 4316"/>
                  <a:gd name="T38" fmla="*/ 658 w 688"/>
                  <a:gd name="T39" fmla="*/ 2650 h 4316"/>
                  <a:gd name="T40" fmla="*/ 616 w 688"/>
                  <a:gd name="T41" fmla="*/ 2931 h 4316"/>
                  <a:gd name="T42" fmla="*/ 556 w 688"/>
                  <a:gd name="T43" fmla="*/ 3213 h 4316"/>
                  <a:gd name="T44" fmla="*/ 473 w 688"/>
                  <a:gd name="T45" fmla="*/ 3495 h 4316"/>
                  <a:gd name="T46" fmla="*/ 371 w 688"/>
                  <a:gd name="T47" fmla="*/ 3777 h 4316"/>
                  <a:gd name="T48" fmla="*/ 251 w 688"/>
                  <a:gd name="T49" fmla="*/ 4046 h 4316"/>
                  <a:gd name="T50" fmla="*/ 114 w 688"/>
                  <a:gd name="T51" fmla="*/ 4316 h 4316"/>
                  <a:gd name="T52" fmla="*/ 126 w 688"/>
                  <a:gd name="T53" fmla="*/ 4316 h 4316"/>
                  <a:gd name="T54" fmla="*/ 263 w 688"/>
                  <a:gd name="T55" fmla="*/ 4046 h 4316"/>
                  <a:gd name="T56" fmla="*/ 383 w 688"/>
                  <a:gd name="T57" fmla="*/ 3777 h 4316"/>
                  <a:gd name="T58" fmla="*/ 485 w 688"/>
                  <a:gd name="T59" fmla="*/ 3495 h 4316"/>
                  <a:gd name="T60" fmla="*/ 568 w 688"/>
                  <a:gd name="T61" fmla="*/ 3219 h 4316"/>
                  <a:gd name="T62" fmla="*/ 628 w 688"/>
                  <a:gd name="T63" fmla="*/ 2937 h 4316"/>
                  <a:gd name="T64" fmla="*/ 670 w 688"/>
                  <a:gd name="T65" fmla="*/ 2656 h 4316"/>
                  <a:gd name="T66" fmla="*/ 688 w 688"/>
                  <a:gd name="T67" fmla="*/ 2368 h 4316"/>
                  <a:gd name="T68" fmla="*/ 688 w 688"/>
                  <a:gd name="T69" fmla="*/ 2086 h 4316"/>
                  <a:gd name="T70" fmla="*/ 688 w 688"/>
                  <a:gd name="T71" fmla="*/ 2086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9" name="Freeform 13">
                <a:extLst>
                  <a:ext uri="{FF2B5EF4-FFF2-40B4-BE49-F238E27FC236}">
                    <a16:creationId xmlns:a16="http://schemas.microsoft.com/office/drawing/2014/main" id="{FABDA050-7AB7-3FF0-8F38-CC687A1CCC7E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>
                  <a:gd name="T0" fmla="*/ 855 w 861"/>
                  <a:gd name="T1" fmla="*/ 2128 h 4316"/>
                  <a:gd name="T2" fmla="*/ 831 w 861"/>
                  <a:gd name="T3" fmla="*/ 1834 h 4316"/>
                  <a:gd name="T4" fmla="*/ 808 w 861"/>
                  <a:gd name="T5" fmla="*/ 1684 h 4316"/>
                  <a:gd name="T6" fmla="*/ 784 w 861"/>
                  <a:gd name="T7" fmla="*/ 1541 h 4316"/>
                  <a:gd name="T8" fmla="*/ 748 w 861"/>
                  <a:gd name="T9" fmla="*/ 1397 h 4316"/>
                  <a:gd name="T10" fmla="*/ 712 w 861"/>
                  <a:gd name="T11" fmla="*/ 1253 h 4316"/>
                  <a:gd name="T12" fmla="*/ 664 w 861"/>
                  <a:gd name="T13" fmla="*/ 1115 h 4316"/>
                  <a:gd name="T14" fmla="*/ 610 w 861"/>
                  <a:gd name="T15" fmla="*/ 977 h 4316"/>
                  <a:gd name="T16" fmla="*/ 491 w 861"/>
                  <a:gd name="T17" fmla="*/ 719 h 4316"/>
                  <a:gd name="T18" fmla="*/ 353 w 861"/>
                  <a:gd name="T19" fmla="*/ 468 h 4316"/>
                  <a:gd name="T20" fmla="*/ 192 w 861"/>
                  <a:gd name="T21" fmla="*/ 228 h 4316"/>
                  <a:gd name="T22" fmla="*/ 12 w 861"/>
                  <a:gd name="T23" fmla="*/ 0 h 4316"/>
                  <a:gd name="T24" fmla="*/ 0 w 861"/>
                  <a:gd name="T25" fmla="*/ 0 h 4316"/>
                  <a:gd name="T26" fmla="*/ 180 w 861"/>
                  <a:gd name="T27" fmla="*/ 228 h 4316"/>
                  <a:gd name="T28" fmla="*/ 341 w 861"/>
                  <a:gd name="T29" fmla="*/ 468 h 4316"/>
                  <a:gd name="T30" fmla="*/ 479 w 861"/>
                  <a:gd name="T31" fmla="*/ 719 h 4316"/>
                  <a:gd name="T32" fmla="*/ 598 w 861"/>
                  <a:gd name="T33" fmla="*/ 983 h 4316"/>
                  <a:gd name="T34" fmla="*/ 652 w 861"/>
                  <a:gd name="T35" fmla="*/ 1121 h 4316"/>
                  <a:gd name="T36" fmla="*/ 700 w 861"/>
                  <a:gd name="T37" fmla="*/ 1259 h 4316"/>
                  <a:gd name="T38" fmla="*/ 736 w 861"/>
                  <a:gd name="T39" fmla="*/ 1403 h 4316"/>
                  <a:gd name="T40" fmla="*/ 772 w 861"/>
                  <a:gd name="T41" fmla="*/ 1547 h 4316"/>
                  <a:gd name="T42" fmla="*/ 802 w 861"/>
                  <a:gd name="T43" fmla="*/ 1690 h 4316"/>
                  <a:gd name="T44" fmla="*/ 819 w 861"/>
                  <a:gd name="T45" fmla="*/ 1834 h 4316"/>
                  <a:gd name="T46" fmla="*/ 837 w 861"/>
                  <a:gd name="T47" fmla="*/ 1984 h 4316"/>
                  <a:gd name="T48" fmla="*/ 843 w 861"/>
                  <a:gd name="T49" fmla="*/ 2128 h 4316"/>
                  <a:gd name="T50" fmla="*/ 849 w 861"/>
                  <a:gd name="T51" fmla="*/ 2278 h 4316"/>
                  <a:gd name="T52" fmla="*/ 843 w 861"/>
                  <a:gd name="T53" fmla="*/ 2428 h 4316"/>
                  <a:gd name="T54" fmla="*/ 831 w 861"/>
                  <a:gd name="T55" fmla="*/ 2572 h 4316"/>
                  <a:gd name="T56" fmla="*/ 819 w 861"/>
                  <a:gd name="T57" fmla="*/ 2721 h 4316"/>
                  <a:gd name="T58" fmla="*/ 796 w 861"/>
                  <a:gd name="T59" fmla="*/ 2865 h 4316"/>
                  <a:gd name="T60" fmla="*/ 766 w 861"/>
                  <a:gd name="T61" fmla="*/ 3015 h 4316"/>
                  <a:gd name="T62" fmla="*/ 724 w 861"/>
                  <a:gd name="T63" fmla="*/ 3159 h 4316"/>
                  <a:gd name="T64" fmla="*/ 682 w 861"/>
                  <a:gd name="T65" fmla="*/ 3303 h 4316"/>
                  <a:gd name="T66" fmla="*/ 586 w 861"/>
                  <a:gd name="T67" fmla="*/ 3567 h 4316"/>
                  <a:gd name="T68" fmla="*/ 473 w 861"/>
                  <a:gd name="T69" fmla="*/ 3824 h 4316"/>
                  <a:gd name="T70" fmla="*/ 335 w 861"/>
                  <a:gd name="T71" fmla="*/ 4076 h 4316"/>
                  <a:gd name="T72" fmla="*/ 180 w 861"/>
                  <a:gd name="T73" fmla="*/ 4316 h 4316"/>
                  <a:gd name="T74" fmla="*/ 192 w 861"/>
                  <a:gd name="T75" fmla="*/ 4316 h 4316"/>
                  <a:gd name="T76" fmla="*/ 347 w 861"/>
                  <a:gd name="T77" fmla="*/ 4076 h 4316"/>
                  <a:gd name="T78" fmla="*/ 485 w 861"/>
                  <a:gd name="T79" fmla="*/ 3824 h 4316"/>
                  <a:gd name="T80" fmla="*/ 598 w 861"/>
                  <a:gd name="T81" fmla="*/ 3573 h 4316"/>
                  <a:gd name="T82" fmla="*/ 694 w 861"/>
                  <a:gd name="T83" fmla="*/ 3309 h 4316"/>
                  <a:gd name="T84" fmla="*/ 736 w 861"/>
                  <a:gd name="T85" fmla="*/ 3165 h 4316"/>
                  <a:gd name="T86" fmla="*/ 778 w 861"/>
                  <a:gd name="T87" fmla="*/ 3021 h 4316"/>
                  <a:gd name="T88" fmla="*/ 808 w 861"/>
                  <a:gd name="T89" fmla="*/ 2871 h 4316"/>
                  <a:gd name="T90" fmla="*/ 831 w 861"/>
                  <a:gd name="T91" fmla="*/ 2727 h 4316"/>
                  <a:gd name="T92" fmla="*/ 843 w 861"/>
                  <a:gd name="T93" fmla="*/ 2578 h 4316"/>
                  <a:gd name="T94" fmla="*/ 855 w 861"/>
                  <a:gd name="T95" fmla="*/ 2428 h 4316"/>
                  <a:gd name="T96" fmla="*/ 861 w 861"/>
                  <a:gd name="T97" fmla="*/ 2278 h 4316"/>
                  <a:gd name="T98" fmla="*/ 855 w 861"/>
                  <a:gd name="T99" fmla="*/ 2128 h 4316"/>
                  <a:gd name="T100" fmla="*/ 855 w 861"/>
                  <a:gd name="T101" fmla="*/ 212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0" name="Freeform 14">
                <a:extLst>
                  <a:ext uri="{FF2B5EF4-FFF2-40B4-BE49-F238E27FC236}">
                    <a16:creationId xmlns:a16="http://schemas.microsoft.com/office/drawing/2014/main" id="{1FABC8E2-EEAB-F112-B256-903704F0DE09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>
                  <a:gd name="T0" fmla="*/ 18 w 149"/>
                  <a:gd name="T1" fmla="*/ 1942 h 4316"/>
                  <a:gd name="T2" fmla="*/ 30 w 149"/>
                  <a:gd name="T3" fmla="*/ 1630 h 4316"/>
                  <a:gd name="T4" fmla="*/ 42 w 149"/>
                  <a:gd name="T5" fmla="*/ 1331 h 4316"/>
                  <a:gd name="T6" fmla="*/ 59 w 149"/>
                  <a:gd name="T7" fmla="*/ 1055 h 4316"/>
                  <a:gd name="T8" fmla="*/ 77 w 149"/>
                  <a:gd name="T9" fmla="*/ 791 h 4316"/>
                  <a:gd name="T10" fmla="*/ 83 w 149"/>
                  <a:gd name="T11" fmla="*/ 671 h 4316"/>
                  <a:gd name="T12" fmla="*/ 95 w 149"/>
                  <a:gd name="T13" fmla="*/ 557 h 4316"/>
                  <a:gd name="T14" fmla="*/ 107 w 149"/>
                  <a:gd name="T15" fmla="*/ 444 h 4316"/>
                  <a:gd name="T16" fmla="*/ 113 w 149"/>
                  <a:gd name="T17" fmla="*/ 342 h 4316"/>
                  <a:gd name="T18" fmla="*/ 125 w 149"/>
                  <a:gd name="T19" fmla="*/ 246 h 4316"/>
                  <a:gd name="T20" fmla="*/ 131 w 149"/>
                  <a:gd name="T21" fmla="*/ 156 h 4316"/>
                  <a:gd name="T22" fmla="*/ 143 w 149"/>
                  <a:gd name="T23" fmla="*/ 72 h 4316"/>
                  <a:gd name="T24" fmla="*/ 149 w 149"/>
                  <a:gd name="T25" fmla="*/ 0 h 4316"/>
                  <a:gd name="T26" fmla="*/ 137 w 149"/>
                  <a:gd name="T27" fmla="*/ 0 h 4316"/>
                  <a:gd name="T28" fmla="*/ 131 w 149"/>
                  <a:gd name="T29" fmla="*/ 72 h 4316"/>
                  <a:gd name="T30" fmla="*/ 119 w 149"/>
                  <a:gd name="T31" fmla="*/ 156 h 4316"/>
                  <a:gd name="T32" fmla="*/ 113 w 149"/>
                  <a:gd name="T33" fmla="*/ 246 h 4316"/>
                  <a:gd name="T34" fmla="*/ 101 w 149"/>
                  <a:gd name="T35" fmla="*/ 342 h 4316"/>
                  <a:gd name="T36" fmla="*/ 95 w 149"/>
                  <a:gd name="T37" fmla="*/ 444 h 4316"/>
                  <a:gd name="T38" fmla="*/ 83 w 149"/>
                  <a:gd name="T39" fmla="*/ 557 h 4316"/>
                  <a:gd name="T40" fmla="*/ 71 w 149"/>
                  <a:gd name="T41" fmla="*/ 671 h 4316"/>
                  <a:gd name="T42" fmla="*/ 65 w 149"/>
                  <a:gd name="T43" fmla="*/ 791 h 4316"/>
                  <a:gd name="T44" fmla="*/ 48 w 149"/>
                  <a:gd name="T45" fmla="*/ 1055 h 4316"/>
                  <a:gd name="T46" fmla="*/ 30 w 149"/>
                  <a:gd name="T47" fmla="*/ 1331 h 4316"/>
                  <a:gd name="T48" fmla="*/ 18 w 149"/>
                  <a:gd name="T49" fmla="*/ 1630 h 4316"/>
                  <a:gd name="T50" fmla="*/ 6 w 149"/>
                  <a:gd name="T51" fmla="*/ 1942 h 4316"/>
                  <a:gd name="T52" fmla="*/ 0 w 149"/>
                  <a:gd name="T53" fmla="*/ 2278 h 4316"/>
                  <a:gd name="T54" fmla="*/ 6 w 149"/>
                  <a:gd name="T55" fmla="*/ 2602 h 4316"/>
                  <a:gd name="T56" fmla="*/ 12 w 149"/>
                  <a:gd name="T57" fmla="*/ 2919 h 4316"/>
                  <a:gd name="T58" fmla="*/ 24 w 149"/>
                  <a:gd name="T59" fmla="*/ 3219 h 4316"/>
                  <a:gd name="T60" fmla="*/ 36 w 149"/>
                  <a:gd name="T61" fmla="*/ 3513 h 4316"/>
                  <a:gd name="T62" fmla="*/ 59 w 149"/>
                  <a:gd name="T63" fmla="*/ 3794 h 4316"/>
                  <a:gd name="T64" fmla="*/ 89 w 149"/>
                  <a:gd name="T65" fmla="*/ 4058 h 4316"/>
                  <a:gd name="T66" fmla="*/ 125 w 149"/>
                  <a:gd name="T67" fmla="*/ 4316 h 4316"/>
                  <a:gd name="T68" fmla="*/ 137 w 149"/>
                  <a:gd name="T69" fmla="*/ 4316 h 4316"/>
                  <a:gd name="T70" fmla="*/ 101 w 149"/>
                  <a:gd name="T71" fmla="*/ 4058 h 4316"/>
                  <a:gd name="T72" fmla="*/ 71 w 149"/>
                  <a:gd name="T73" fmla="*/ 3794 h 4316"/>
                  <a:gd name="T74" fmla="*/ 48 w 149"/>
                  <a:gd name="T75" fmla="*/ 3513 h 4316"/>
                  <a:gd name="T76" fmla="*/ 36 w 149"/>
                  <a:gd name="T77" fmla="*/ 3225 h 4316"/>
                  <a:gd name="T78" fmla="*/ 24 w 149"/>
                  <a:gd name="T79" fmla="*/ 2919 h 4316"/>
                  <a:gd name="T80" fmla="*/ 18 w 149"/>
                  <a:gd name="T81" fmla="*/ 2608 h 4316"/>
                  <a:gd name="T82" fmla="*/ 12 w 149"/>
                  <a:gd name="T83" fmla="*/ 2278 h 4316"/>
                  <a:gd name="T84" fmla="*/ 18 w 149"/>
                  <a:gd name="T85" fmla="*/ 1942 h 4316"/>
                  <a:gd name="T86" fmla="*/ 18 w 149"/>
                  <a:gd name="T87" fmla="*/ 1942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1" name="Freeform 15">
                <a:extLst>
                  <a:ext uri="{FF2B5EF4-FFF2-40B4-BE49-F238E27FC236}">
                    <a16:creationId xmlns:a16="http://schemas.microsoft.com/office/drawing/2014/main" id="{80084A59-2E4E-ACF0-F907-00C26B3D6307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>
                  <a:gd name="T0" fmla="*/ 18 w 299"/>
                  <a:gd name="T1" fmla="*/ 2062 h 4316"/>
                  <a:gd name="T2" fmla="*/ 30 w 299"/>
                  <a:gd name="T3" fmla="*/ 1750 h 4316"/>
                  <a:gd name="T4" fmla="*/ 54 w 299"/>
                  <a:gd name="T5" fmla="*/ 1451 h 4316"/>
                  <a:gd name="T6" fmla="*/ 84 w 299"/>
                  <a:gd name="T7" fmla="*/ 1169 h 4316"/>
                  <a:gd name="T8" fmla="*/ 126 w 299"/>
                  <a:gd name="T9" fmla="*/ 899 h 4316"/>
                  <a:gd name="T10" fmla="*/ 162 w 299"/>
                  <a:gd name="T11" fmla="*/ 641 h 4316"/>
                  <a:gd name="T12" fmla="*/ 209 w 299"/>
                  <a:gd name="T13" fmla="*/ 408 h 4316"/>
                  <a:gd name="T14" fmla="*/ 251 w 299"/>
                  <a:gd name="T15" fmla="*/ 192 h 4316"/>
                  <a:gd name="T16" fmla="*/ 299 w 299"/>
                  <a:gd name="T17" fmla="*/ 0 h 4316"/>
                  <a:gd name="T18" fmla="*/ 287 w 299"/>
                  <a:gd name="T19" fmla="*/ 0 h 4316"/>
                  <a:gd name="T20" fmla="*/ 239 w 299"/>
                  <a:gd name="T21" fmla="*/ 192 h 4316"/>
                  <a:gd name="T22" fmla="*/ 198 w 299"/>
                  <a:gd name="T23" fmla="*/ 408 h 4316"/>
                  <a:gd name="T24" fmla="*/ 156 w 299"/>
                  <a:gd name="T25" fmla="*/ 641 h 4316"/>
                  <a:gd name="T26" fmla="*/ 114 w 299"/>
                  <a:gd name="T27" fmla="*/ 899 h 4316"/>
                  <a:gd name="T28" fmla="*/ 78 w 299"/>
                  <a:gd name="T29" fmla="*/ 1169 h 4316"/>
                  <a:gd name="T30" fmla="*/ 48 w 299"/>
                  <a:gd name="T31" fmla="*/ 1451 h 4316"/>
                  <a:gd name="T32" fmla="*/ 24 w 299"/>
                  <a:gd name="T33" fmla="*/ 1750 h 4316"/>
                  <a:gd name="T34" fmla="*/ 6 w 299"/>
                  <a:gd name="T35" fmla="*/ 2062 h 4316"/>
                  <a:gd name="T36" fmla="*/ 0 w 299"/>
                  <a:gd name="T37" fmla="*/ 2374 h 4316"/>
                  <a:gd name="T38" fmla="*/ 12 w 299"/>
                  <a:gd name="T39" fmla="*/ 2674 h 4316"/>
                  <a:gd name="T40" fmla="*/ 30 w 299"/>
                  <a:gd name="T41" fmla="*/ 2973 h 4316"/>
                  <a:gd name="T42" fmla="*/ 54 w 299"/>
                  <a:gd name="T43" fmla="*/ 3255 h 4316"/>
                  <a:gd name="T44" fmla="*/ 96 w 299"/>
                  <a:gd name="T45" fmla="*/ 3537 h 4316"/>
                  <a:gd name="T46" fmla="*/ 144 w 299"/>
                  <a:gd name="T47" fmla="*/ 3806 h 4316"/>
                  <a:gd name="T48" fmla="*/ 203 w 299"/>
                  <a:gd name="T49" fmla="*/ 4064 h 4316"/>
                  <a:gd name="T50" fmla="*/ 275 w 299"/>
                  <a:gd name="T51" fmla="*/ 4316 h 4316"/>
                  <a:gd name="T52" fmla="*/ 287 w 299"/>
                  <a:gd name="T53" fmla="*/ 4316 h 4316"/>
                  <a:gd name="T54" fmla="*/ 215 w 299"/>
                  <a:gd name="T55" fmla="*/ 4064 h 4316"/>
                  <a:gd name="T56" fmla="*/ 156 w 299"/>
                  <a:gd name="T57" fmla="*/ 3806 h 4316"/>
                  <a:gd name="T58" fmla="*/ 108 w 299"/>
                  <a:gd name="T59" fmla="*/ 3537 h 4316"/>
                  <a:gd name="T60" fmla="*/ 66 w 299"/>
                  <a:gd name="T61" fmla="*/ 3261 h 4316"/>
                  <a:gd name="T62" fmla="*/ 42 w 299"/>
                  <a:gd name="T63" fmla="*/ 2973 h 4316"/>
                  <a:gd name="T64" fmla="*/ 24 w 299"/>
                  <a:gd name="T65" fmla="*/ 2680 h 4316"/>
                  <a:gd name="T66" fmla="*/ 12 w 299"/>
                  <a:gd name="T67" fmla="*/ 2374 h 4316"/>
                  <a:gd name="T68" fmla="*/ 18 w 299"/>
                  <a:gd name="T69" fmla="*/ 2062 h 4316"/>
                  <a:gd name="T70" fmla="*/ 18 w 299"/>
                  <a:gd name="T71" fmla="*/ 2062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2" name="Freeform 16">
                <a:extLst>
                  <a:ext uri="{FF2B5EF4-FFF2-40B4-BE49-F238E27FC236}">
                    <a16:creationId xmlns:a16="http://schemas.microsoft.com/office/drawing/2014/main" id="{3D9D6220-CA08-F87F-443B-BCF6B9398108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>
                  <a:gd name="T0" fmla="*/ 424 w 424"/>
                  <a:gd name="T1" fmla="*/ 0 h 4316"/>
                  <a:gd name="T2" fmla="*/ 412 w 424"/>
                  <a:gd name="T3" fmla="*/ 0 h 4316"/>
                  <a:gd name="T4" fmla="*/ 316 w 424"/>
                  <a:gd name="T5" fmla="*/ 222 h 4316"/>
                  <a:gd name="T6" fmla="*/ 239 w 424"/>
                  <a:gd name="T7" fmla="*/ 462 h 4316"/>
                  <a:gd name="T8" fmla="*/ 167 w 424"/>
                  <a:gd name="T9" fmla="*/ 707 h 4316"/>
                  <a:gd name="T10" fmla="*/ 107 w 424"/>
                  <a:gd name="T11" fmla="*/ 971 h 4316"/>
                  <a:gd name="T12" fmla="*/ 65 w 424"/>
                  <a:gd name="T13" fmla="*/ 1247 h 4316"/>
                  <a:gd name="T14" fmla="*/ 29 w 424"/>
                  <a:gd name="T15" fmla="*/ 1529 h 4316"/>
                  <a:gd name="T16" fmla="*/ 6 w 424"/>
                  <a:gd name="T17" fmla="*/ 1822 h 4316"/>
                  <a:gd name="T18" fmla="*/ 0 w 424"/>
                  <a:gd name="T19" fmla="*/ 2122 h 4316"/>
                  <a:gd name="T20" fmla="*/ 6 w 424"/>
                  <a:gd name="T21" fmla="*/ 2404 h 4316"/>
                  <a:gd name="T22" fmla="*/ 24 w 424"/>
                  <a:gd name="T23" fmla="*/ 2686 h 4316"/>
                  <a:gd name="T24" fmla="*/ 47 w 424"/>
                  <a:gd name="T25" fmla="*/ 2961 h 4316"/>
                  <a:gd name="T26" fmla="*/ 89 w 424"/>
                  <a:gd name="T27" fmla="*/ 3243 h 4316"/>
                  <a:gd name="T28" fmla="*/ 137 w 424"/>
                  <a:gd name="T29" fmla="*/ 3519 h 4316"/>
                  <a:gd name="T30" fmla="*/ 197 w 424"/>
                  <a:gd name="T31" fmla="*/ 3788 h 4316"/>
                  <a:gd name="T32" fmla="*/ 269 w 424"/>
                  <a:gd name="T33" fmla="*/ 4058 h 4316"/>
                  <a:gd name="T34" fmla="*/ 346 w 424"/>
                  <a:gd name="T35" fmla="*/ 4316 h 4316"/>
                  <a:gd name="T36" fmla="*/ 358 w 424"/>
                  <a:gd name="T37" fmla="*/ 4316 h 4316"/>
                  <a:gd name="T38" fmla="*/ 281 w 424"/>
                  <a:gd name="T39" fmla="*/ 4058 h 4316"/>
                  <a:gd name="T40" fmla="*/ 209 w 424"/>
                  <a:gd name="T41" fmla="*/ 3788 h 4316"/>
                  <a:gd name="T42" fmla="*/ 149 w 424"/>
                  <a:gd name="T43" fmla="*/ 3519 h 4316"/>
                  <a:gd name="T44" fmla="*/ 101 w 424"/>
                  <a:gd name="T45" fmla="*/ 3243 h 4316"/>
                  <a:gd name="T46" fmla="*/ 59 w 424"/>
                  <a:gd name="T47" fmla="*/ 2961 h 4316"/>
                  <a:gd name="T48" fmla="*/ 35 w 424"/>
                  <a:gd name="T49" fmla="*/ 2686 h 4316"/>
                  <a:gd name="T50" fmla="*/ 18 w 424"/>
                  <a:gd name="T51" fmla="*/ 2404 h 4316"/>
                  <a:gd name="T52" fmla="*/ 12 w 424"/>
                  <a:gd name="T53" fmla="*/ 2122 h 4316"/>
                  <a:gd name="T54" fmla="*/ 18 w 424"/>
                  <a:gd name="T55" fmla="*/ 1822 h 4316"/>
                  <a:gd name="T56" fmla="*/ 41 w 424"/>
                  <a:gd name="T57" fmla="*/ 1529 h 4316"/>
                  <a:gd name="T58" fmla="*/ 71 w 424"/>
                  <a:gd name="T59" fmla="*/ 1247 h 4316"/>
                  <a:gd name="T60" fmla="*/ 119 w 424"/>
                  <a:gd name="T61" fmla="*/ 971 h 4316"/>
                  <a:gd name="T62" fmla="*/ 179 w 424"/>
                  <a:gd name="T63" fmla="*/ 707 h 4316"/>
                  <a:gd name="T64" fmla="*/ 245 w 424"/>
                  <a:gd name="T65" fmla="*/ 462 h 4316"/>
                  <a:gd name="T66" fmla="*/ 328 w 424"/>
                  <a:gd name="T67" fmla="*/ 222 h 4316"/>
                  <a:gd name="T68" fmla="*/ 424 w 424"/>
                  <a:gd name="T69" fmla="*/ 0 h 4316"/>
                  <a:gd name="T70" fmla="*/ 424 w 424"/>
                  <a:gd name="T71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3" name="Freeform 17">
                <a:extLst>
                  <a:ext uri="{FF2B5EF4-FFF2-40B4-BE49-F238E27FC236}">
                    <a16:creationId xmlns:a16="http://schemas.microsoft.com/office/drawing/2014/main" id="{D94DE85E-42EB-6196-1D8C-7EAB6F811B6C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>
                  <a:gd name="T0" fmla="*/ 12 w 574"/>
                  <a:gd name="T1" fmla="*/ 2146 h 4316"/>
                  <a:gd name="T2" fmla="*/ 24 w 574"/>
                  <a:gd name="T3" fmla="*/ 1846 h 4316"/>
                  <a:gd name="T4" fmla="*/ 54 w 574"/>
                  <a:gd name="T5" fmla="*/ 1559 h 4316"/>
                  <a:gd name="T6" fmla="*/ 96 w 574"/>
                  <a:gd name="T7" fmla="*/ 1277 h 4316"/>
                  <a:gd name="T8" fmla="*/ 162 w 574"/>
                  <a:gd name="T9" fmla="*/ 1001 h 4316"/>
                  <a:gd name="T10" fmla="*/ 239 w 574"/>
                  <a:gd name="T11" fmla="*/ 731 h 4316"/>
                  <a:gd name="T12" fmla="*/ 335 w 574"/>
                  <a:gd name="T13" fmla="*/ 480 h 4316"/>
                  <a:gd name="T14" fmla="*/ 449 w 574"/>
                  <a:gd name="T15" fmla="*/ 234 h 4316"/>
                  <a:gd name="T16" fmla="*/ 574 w 574"/>
                  <a:gd name="T17" fmla="*/ 0 h 4316"/>
                  <a:gd name="T18" fmla="*/ 562 w 574"/>
                  <a:gd name="T19" fmla="*/ 0 h 4316"/>
                  <a:gd name="T20" fmla="*/ 437 w 574"/>
                  <a:gd name="T21" fmla="*/ 234 h 4316"/>
                  <a:gd name="T22" fmla="*/ 323 w 574"/>
                  <a:gd name="T23" fmla="*/ 480 h 4316"/>
                  <a:gd name="T24" fmla="*/ 227 w 574"/>
                  <a:gd name="T25" fmla="*/ 737 h 4316"/>
                  <a:gd name="T26" fmla="*/ 150 w 574"/>
                  <a:gd name="T27" fmla="*/ 1001 h 4316"/>
                  <a:gd name="T28" fmla="*/ 84 w 574"/>
                  <a:gd name="T29" fmla="*/ 1277 h 4316"/>
                  <a:gd name="T30" fmla="*/ 42 w 574"/>
                  <a:gd name="T31" fmla="*/ 1559 h 4316"/>
                  <a:gd name="T32" fmla="*/ 12 w 574"/>
                  <a:gd name="T33" fmla="*/ 1852 h 4316"/>
                  <a:gd name="T34" fmla="*/ 0 w 574"/>
                  <a:gd name="T35" fmla="*/ 2146 h 4316"/>
                  <a:gd name="T36" fmla="*/ 6 w 574"/>
                  <a:gd name="T37" fmla="*/ 2434 h 4316"/>
                  <a:gd name="T38" fmla="*/ 30 w 574"/>
                  <a:gd name="T39" fmla="*/ 2715 h 4316"/>
                  <a:gd name="T40" fmla="*/ 66 w 574"/>
                  <a:gd name="T41" fmla="*/ 2997 h 4316"/>
                  <a:gd name="T42" fmla="*/ 120 w 574"/>
                  <a:gd name="T43" fmla="*/ 3273 h 4316"/>
                  <a:gd name="T44" fmla="*/ 191 w 574"/>
                  <a:gd name="T45" fmla="*/ 3549 h 4316"/>
                  <a:gd name="T46" fmla="*/ 275 w 574"/>
                  <a:gd name="T47" fmla="*/ 3812 h 4316"/>
                  <a:gd name="T48" fmla="*/ 371 w 574"/>
                  <a:gd name="T49" fmla="*/ 4070 h 4316"/>
                  <a:gd name="T50" fmla="*/ 484 w 574"/>
                  <a:gd name="T51" fmla="*/ 4316 h 4316"/>
                  <a:gd name="T52" fmla="*/ 496 w 574"/>
                  <a:gd name="T53" fmla="*/ 4316 h 4316"/>
                  <a:gd name="T54" fmla="*/ 383 w 574"/>
                  <a:gd name="T55" fmla="*/ 4070 h 4316"/>
                  <a:gd name="T56" fmla="*/ 287 w 574"/>
                  <a:gd name="T57" fmla="*/ 3812 h 4316"/>
                  <a:gd name="T58" fmla="*/ 203 w 574"/>
                  <a:gd name="T59" fmla="*/ 3549 h 4316"/>
                  <a:gd name="T60" fmla="*/ 132 w 574"/>
                  <a:gd name="T61" fmla="*/ 3273 h 4316"/>
                  <a:gd name="T62" fmla="*/ 78 w 574"/>
                  <a:gd name="T63" fmla="*/ 2997 h 4316"/>
                  <a:gd name="T64" fmla="*/ 42 w 574"/>
                  <a:gd name="T65" fmla="*/ 2715 h 4316"/>
                  <a:gd name="T66" fmla="*/ 18 w 574"/>
                  <a:gd name="T67" fmla="*/ 2434 h 4316"/>
                  <a:gd name="T68" fmla="*/ 12 w 574"/>
                  <a:gd name="T69" fmla="*/ 2146 h 4316"/>
                  <a:gd name="T70" fmla="*/ 12 w 574"/>
                  <a:gd name="T71" fmla="*/ 2146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4" name="Freeform 18">
                <a:extLst>
                  <a:ext uri="{FF2B5EF4-FFF2-40B4-BE49-F238E27FC236}">
                    <a16:creationId xmlns:a16="http://schemas.microsoft.com/office/drawing/2014/main" id="{DF9AF4CC-1724-36F6-0E4B-48D0E7F546DE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>
                  <a:gd name="T0" fmla="*/ 12 w 735"/>
                  <a:gd name="T1" fmla="*/ 2098 h 4316"/>
                  <a:gd name="T2" fmla="*/ 29 w 735"/>
                  <a:gd name="T3" fmla="*/ 1798 h 4316"/>
                  <a:gd name="T4" fmla="*/ 71 w 735"/>
                  <a:gd name="T5" fmla="*/ 1505 h 4316"/>
                  <a:gd name="T6" fmla="*/ 131 w 735"/>
                  <a:gd name="T7" fmla="*/ 1223 h 4316"/>
                  <a:gd name="T8" fmla="*/ 215 w 735"/>
                  <a:gd name="T9" fmla="*/ 941 h 4316"/>
                  <a:gd name="T10" fmla="*/ 316 w 735"/>
                  <a:gd name="T11" fmla="*/ 689 h 4316"/>
                  <a:gd name="T12" fmla="*/ 442 w 735"/>
                  <a:gd name="T13" fmla="*/ 444 h 4316"/>
                  <a:gd name="T14" fmla="*/ 580 w 735"/>
                  <a:gd name="T15" fmla="*/ 216 h 4316"/>
                  <a:gd name="T16" fmla="*/ 735 w 735"/>
                  <a:gd name="T17" fmla="*/ 0 h 4316"/>
                  <a:gd name="T18" fmla="*/ 723 w 735"/>
                  <a:gd name="T19" fmla="*/ 0 h 4316"/>
                  <a:gd name="T20" fmla="*/ 568 w 735"/>
                  <a:gd name="T21" fmla="*/ 210 h 4316"/>
                  <a:gd name="T22" fmla="*/ 430 w 735"/>
                  <a:gd name="T23" fmla="*/ 438 h 4316"/>
                  <a:gd name="T24" fmla="*/ 311 w 735"/>
                  <a:gd name="T25" fmla="*/ 683 h 4316"/>
                  <a:gd name="T26" fmla="*/ 209 w 735"/>
                  <a:gd name="T27" fmla="*/ 941 h 4316"/>
                  <a:gd name="T28" fmla="*/ 125 w 735"/>
                  <a:gd name="T29" fmla="*/ 1217 h 4316"/>
                  <a:gd name="T30" fmla="*/ 59 w 735"/>
                  <a:gd name="T31" fmla="*/ 1505 h 4316"/>
                  <a:gd name="T32" fmla="*/ 18 w 735"/>
                  <a:gd name="T33" fmla="*/ 1798 h 4316"/>
                  <a:gd name="T34" fmla="*/ 0 w 735"/>
                  <a:gd name="T35" fmla="*/ 2098 h 4316"/>
                  <a:gd name="T36" fmla="*/ 6 w 735"/>
                  <a:gd name="T37" fmla="*/ 2404 h 4316"/>
                  <a:gd name="T38" fmla="*/ 29 w 735"/>
                  <a:gd name="T39" fmla="*/ 2709 h 4316"/>
                  <a:gd name="T40" fmla="*/ 77 w 735"/>
                  <a:gd name="T41" fmla="*/ 3015 h 4316"/>
                  <a:gd name="T42" fmla="*/ 149 w 735"/>
                  <a:gd name="T43" fmla="*/ 3315 h 4316"/>
                  <a:gd name="T44" fmla="*/ 227 w 735"/>
                  <a:gd name="T45" fmla="*/ 3573 h 4316"/>
                  <a:gd name="T46" fmla="*/ 316 w 735"/>
                  <a:gd name="T47" fmla="*/ 3824 h 4316"/>
                  <a:gd name="T48" fmla="*/ 424 w 735"/>
                  <a:gd name="T49" fmla="*/ 4076 h 4316"/>
                  <a:gd name="T50" fmla="*/ 544 w 735"/>
                  <a:gd name="T51" fmla="*/ 4316 h 4316"/>
                  <a:gd name="T52" fmla="*/ 556 w 735"/>
                  <a:gd name="T53" fmla="*/ 4316 h 4316"/>
                  <a:gd name="T54" fmla="*/ 436 w 735"/>
                  <a:gd name="T55" fmla="*/ 4076 h 4316"/>
                  <a:gd name="T56" fmla="*/ 328 w 735"/>
                  <a:gd name="T57" fmla="*/ 3824 h 4316"/>
                  <a:gd name="T58" fmla="*/ 239 w 735"/>
                  <a:gd name="T59" fmla="*/ 3573 h 4316"/>
                  <a:gd name="T60" fmla="*/ 161 w 735"/>
                  <a:gd name="T61" fmla="*/ 3315 h 4316"/>
                  <a:gd name="T62" fmla="*/ 89 w 735"/>
                  <a:gd name="T63" fmla="*/ 3015 h 4316"/>
                  <a:gd name="T64" fmla="*/ 41 w 735"/>
                  <a:gd name="T65" fmla="*/ 2709 h 4316"/>
                  <a:gd name="T66" fmla="*/ 18 w 735"/>
                  <a:gd name="T67" fmla="*/ 2404 h 4316"/>
                  <a:gd name="T68" fmla="*/ 12 w 735"/>
                  <a:gd name="T69" fmla="*/ 2098 h 4316"/>
                  <a:gd name="T70" fmla="*/ 12 w 735"/>
                  <a:gd name="T71" fmla="*/ 209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5" name="Freeform 19">
                <a:extLst>
                  <a:ext uri="{FF2B5EF4-FFF2-40B4-BE49-F238E27FC236}">
                    <a16:creationId xmlns:a16="http://schemas.microsoft.com/office/drawing/2014/main" id="{9FBD2139-F892-C247-59B1-2C6EE89533E7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>
                  <a:gd name="T0" fmla="*/ 18 w 837"/>
                  <a:gd name="T1" fmla="*/ 1948 h 4316"/>
                  <a:gd name="T2" fmla="*/ 48 w 837"/>
                  <a:gd name="T3" fmla="*/ 1708 h 4316"/>
                  <a:gd name="T4" fmla="*/ 96 w 837"/>
                  <a:gd name="T5" fmla="*/ 1475 h 4316"/>
                  <a:gd name="T6" fmla="*/ 161 w 837"/>
                  <a:gd name="T7" fmla="*/ 1235 h 4316"/>
                  <a:gd name="T8" fmla="*/ 251 w 837"/>
                  <a:gd name="T9" fmla="*/ 995 h 4316"/>
                  <a:gd name="T10" fmla="*/ 365 w 837"/>
                  <a:gd name="T11" fmla="*/ 755 h 4316"/>
                  <a:gd name="T12" fmla="*/ 496 w 837"/>
                  <a:gd name="T13" fmla="*/ 510 h 4316"/>
                  <a:gd name="T14" fmla="*/ 658 w 837"/>
                  <a:gd name="T15" fmla="*/ 258 h 4316"/>
                  <a:gd name="T16" fmla="*/ 741 w 837"/>
                  <a:gd name="T17" fmla="*/ 132 h 4316"/>
                  <a:gd name="T18" fmla="*/ 837 w 837"/>
                  <a:gd name="T19" fmla="*/ 0 h 4316"/>
                  <a:gd name="T20" fmla="*/ 825 w 837"/>
                  <a:gd name="T21" fmla="*/ 0 h 4316"/>
                  <a:gd name="T22" fmla="*/ 729 w 837"/>
                  <a:gd name="T23" fmla="*/ 132 h 4316"/>
                  <a:gd name="T24" fmla="*/ 640 w 837"/>
                  <a:gd name="T25" fmla="*/ 258 h 4316"/>
                  <a:gd name="T26" fmla="*/ 562 w 837"/>
                  <a:gd name="T27" fmla="*/ 384 h 4316"/>
                  <a:gd name="T28" fmla="*/ 484 w 837"/>
                  <a:gd name="T29" fmla="*/ 510 h 4316"/>
                  <a:gd name="T30" fmla="*/ 353 w 837"/>
                  <a:gd name="T31" fmla="*/ 755 h 4316"/>
                  <a:gd name="T32" fmla="*/ 239 w 837"/>
                  <a:gd name="T33" fmla="*/ 995 h 4316"/>
                  <a:gd name="T34" fmla="*/ 150 w 837"/>
                  <a:gd name="T35" fmla="*/ 1235 h 4316"/>
                  <a:gd name="T36" fmla="*/ 84 w 837"/>
                  <a:gd name="T37" fmla="*/ 1469 h 4316"/>
                  <a:gd name="T38" fmla="*/ 36 w 837"/>
                  <a:gd name="T39" fmla="*/ 1702 h 4316"/>
                  <a:gd name="T40" fmla="*/ 6 w 837"/>
                  <a:gd name="T41" fmla="*/ 1942 h 4316"/>
                  <a:gd name="T42" fmla="*/ 0 w 837"/>
                  <a:gd name="T43" fmla="*/ 2200 h 4316"/>
                  <a:gd name="T44" fmla="*/ 12 w 837"/>
                  <a:gd name="T45" fmla="*/ 2470 h 4316"/>
                  <a:gd name="T46" fmla="*/ 48 w 837"/>
                  <a:gd name="T47" fmla="*/ 2739 h 4316"/>
                  <a:gd name="T48" fmla="*/ 114 w 837"/>
                  <a:gd name="T49" fmla="*/ 3027 h 4316"/>
                  <a:gd name="T50" fmla="*/ 150 w 837"/>
                  <a:gd name="T51" fmla="*/ 3171 h 4316"/>
                  <a:gd name="T52" fmla="*/ 197 w 837"/>
                  <a:gd name="T53" fmla="*/ 3321 h 4316"/>
                  <a:gd name="T54" fmla="*/ 245 w 837"/>
                  <a:gd name="T55" fmla="*/ 3477 h 4316"/>
                  <a:gd name="T56" fmla="*/ 305 w 837"/>
                  <a:gd name="T57" fmla="*/ 3639 h 4316"/>
                  <a:gd name="T58" fmla="*/ 365 w 837"/>
                  <a:gd name="T59" fmla="*/ 3800 h 4316"/>
                  <a:gd name="T60" fmla="*/ 437 w 837"/>
                  <a:gd name="T61" fmla="*/ 3968 h 4316"/>
                  <a:gd name="T62" fmla="*/ 508 w 837"/>
                  <a:gd name="T63" fmla="*/ 4136 h 4316"/>
                  <a:gd name="T64" fmla="*/ 592 w 837"/>
                  <a:gd name="T65" fmla="*/ 4316 h 4316"/>
                  <a:gd name="T66" fmla="*/ 604 w 837"/>
                  <a:gd name="T67" fmla="*/ 4316 h 4316"/>
                  <a:gd name="T68" fmla="*/ 520 w 837"/>
                  <a:gd name="T69" fmla="*/ 4136 h 4316"/>
                  <a:gd name="T70" fmla="*/ 448 w 837"/>
                  <a:gd name="T71" fmla="*/ 3968 h 4316"/>
                  <a:gd name="T72" fmla="*/ 377 w 837"/>
                  <a:gd name="T73" fmla="*/ 3800 h 4316"/>
                  <a:gd name="T74" fmla="*/ 317 w 837"/>
                  <a:gd name="T75" fmla="*/ 3639 h 4316"/>
                  <a:gd name="T76" fmla="*/ 257 w 837"/>
                  <a:gd name="T77" fmla="*/ 3477 h 4316"/>
                  <a:gd name="T78" fmla="*/ 209 w 837"/>
                  <a:gd name="T79" fmla="*/ 3327 h 4316"/>
                  <a:gd name="T80" fmla="*/ 161 w 837"/>
                  <a:gd name="T81" fmla="*/ 3171 h 4316"/>
                  <a:gd name="T82" fmla="*/ 126 w 837"/>
                  <a:gd name="T83" fmla="*/ 3027 h 4316"/>
                  <a:gd name="T84" fmla="*/ 60 w 837"/>
                  <a:gd name="T85" fmla="*/ 2739 h 4316"/>
                  <a:gd name="T86" fmla="*/ 24 w 837"/>
                  <a:gd name="T87" fmla="*/ 2470 h 4316"/>
                  <a:gd name="T88" fmla="*/ 12 w 837"/>
                  <a:gd name="T89" fmla="*/ 2206 h 4316"/>
                  <a:gd name="T90" fmla="*/ 18 w 837"/>
                  <a:gd name="T91" fmla="*/ 1948 h 4316"/>
                  <a:gd name="T92" fmla="*/ 18 w 837"/>
                  <a:gd name="T93" fmla="*/ 194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116" name="Freeform 20">
              <a:extLst>
                <a:ext uri="{FF2B5EF4-FFF2-40B4-BE49-F238E27FC236}">
                  <a16:creationId xmlns:a16="http://schemas.microsoft.com/office/drawing/2014/main" id="{7F4E78D8-BE7E-A740-117A-75B12991CCC3}"/>
                </a:ext>
              </a:extLst>
            </p:cNvPr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>
                <a:gd name="T0" fmla="*/ 0 w 604"/>
                <a:gd name="T1" fmla="*/ 54 h 1415"/>
                <a:gd name="T2" fmla="*/ 42 w 604"/>
                <a:gd name="T3" fmla="*/ 228 h 1415"/>
                <a:gd name="T4" fmla="*/ 96 w 604"/>
                <a:gd name="T5" fmla="*/ 402 h 1415"/>
                <a:gd name="T6" fmla="*/ 161 w 604"/>
                <a:gd name="T7" fmla="*/ 576 h 1415"/>
                <a:gd name="T8" fmla="*/ 227 w 604"/>
                <a:gd name="T9" fmla="*/ 744 h 1415"/>
                <a:gd name="T10" fmla="*/ 305 w 604"/>
                <a:gd name="T11" fmla="*/ 917 h 1415"/>
                <a:gd name="T12" fmla="*/ 389 w 604"/>
                <a:gd name="T13" fmla="*/ 1085 h 1415"/>
                <a:gd name="T14" fmla="*/ 484 w 604"/>
                <a:gd name="T15" fmla="*/ 1253 h 1415"/>
                <a:gd name="T16" fmla="*/ 586 w 604"/>
                <a:gd name="T17" fmla="*/ 1415 h 1415"/>
                <a:gd name="T18" fmla="*/ 604 w 604"/>
                <a:gd name="T19" fmla="*/ 1415 h 1415"/>
                <a:gd name="T20" fmla="*/ 496 w 604"/>
                <a:gd name="T21" fmla="*/ 1247 h 1415"/>
                <a:gd name="T22" fmla="*/ 401 w 604"/>
                <a:gd name="T23" fmla="*/ 1073 h 1415"/>
                <a:gd name="T24" fmla="*/ 311 w 604"/>
                <a:gd name="T25" fmla="*/ 899 h 1415"/>
                <a:gd name="T26" fmla="*/ 233 w 604"/>
                <a:gd name="T27" fmla="*/ 720 h 1415"/>
                <a:gd name="T28" fmla="*/ 161 w 604"/>
                <a:gd name="T29" fmla="*/ 546 h 1415"/>
                <a:gd name="T30" fmla="*/ 102 w 604"/>
                <a:gd name="T31" fmla="*/ 366 h 1415"/>
                <a:gd name="T32" fmla="*/ 48 w 604"/>
                <a:gd name="T33" fmla="*/ 180 h 1415"/>
                <a:gd name="T34" fmla="*/ 0 w 604"/>
                <a:gd name="T35" fmla="*/ 0 h 1415"/>
                <a:gd name="T36" fmla="*/ 0 w 604"/>
                <a:gd name="T37" fmla="*/ 54 h 1415"/>
                <a:gd name="T38" fmla="*/ 0 w 604"/>
                <a:gd name="T39" fmla="*/ 54 h 14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17" name="Freeform 21">
              <a:extLst>
                <a:ext uri="{FF2B5EF4-FFF2-40B4-BE49-F238E27FC236}">
                  <a16:creationId xmlns:a16="http://schemas.microsoft.com/office/drawing/2014/main" id="{5F2780E0-56A5-4A2F-5F1F-D5EDCC4BED9E}"/>
                </a:ext>
              </a:extLst>
            </p:cNvPr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>
                <a:gd name="T0" fmla="*/ 0 w 227"/>
                <a:gd name="T1" fmla="*/ 30 h 426"/>
                <a:gd name="T2" fmla="*/ 108 w 227"/>
                <a:gd name="T3" fmla="*/ 240 h 426"/>
                <a:gd name="T4" fmla="*/ 215 w 227"/>
                <a:gd name="T5" fmla="*/ 426 h 426"/>
                <a:gd name="T6" fmla="*/ 227 w 227"/>
                <a:gd name="T7" fmla="*/ 426 h 426"/>
                <a:gd name="T8" fmla="*/ 167 w 227"/>
                <a:gd name="T9" fmla="*/ 330 h 426"/>
                <a:gd name="T10" fmla="*/ 114 w 227"/>
                <a:gd name="T11" fmla="*/ 222 h 426"/>
                <a:gd name="T12" fmla="*/ 0 w 227"/>
                <a:gd name="T13" fmla="*/ 0 h 426"/>
                <a:gd name="T14" fmla="*/ 0 w 227"/>
                <a:gd name="T15" fmla="*/ 30 h 426"/>
                <a:gd name="T16" fmla="*/ 0 w 227"/>
                <a:gd name="T17" fmla="*/ 30 h 4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18" name="Freeform 22">
              <a:extLst>
                <a:ext uri="{FF2B5EF4-FFF2-40B4-BE49-F238E27FC236}">
                  <a16:creationId xmlns:a16="http://schemas.microsoft.com/office/drawing/2014/main" id="{648A8AA9-E46E-8D40-3A51-012368F88686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>
                <a:gd name="T0" fmla="*/ 981 w 981"/>
                <a:gd name="T1" fmla="*/ 1786 h 1786"/>
                <a:gd name="T2" fmla="*/ 981 w 981"/>
                <a:gd name="T3" fmla="*/ 1720 h 1786"/>
                <a:gd name="T4" fmla="*/ 969 w 981"/>
                <a:gd name="T5" fmla="*/ 1666 h 1786"/>
                <a:gd name="T6" fmla="*/ 957 w 981"/>
                <a:gd name="T7" fmla="*/ 1613 h 1786"/>
                <a:gd name="T8" fmla="*/ 921 w 981"/>
                <a:gd name="T9" fmla="*/ 1487 h 1786"/>
                <a:gd name="T10" fmla="*/ 885 w 981"/>
                <a:gd name="T11" fmla="*/ 1361 h 1786"/>
                <a:gd name="T12" fmla="*/ 796 w 981"/>
                <a:gd name="T13" fmla="*/ 1121 h 1786"/>
                <a:gd name="T14" fmla="*/ 682 w 981"/>
                <a:gd name="T15" fmla="*/ 899 h 1786"/>
                <a:gd name="T16" fmla="*/ 562 w 981"/>
                <a:gd name="T17" fmla="*/ 689 h 1786"/>
                <a:gd name="T18" fmla="*/ 431 w 981"/>
                <a:gd name="T19" fmla="*/ 498 h 1786"/>
                <a:gd name="T20" fmla="*/ 293 w 981"/>
                <a:gd name="T21" fmla="*/ 318 h 1786"/>
                <a:gd name="T22" fmla="*/ 150 w 981"/>
                <a:gd name="T23" fmla="*/ 150 h 1786"/>
                <a:gd name="T24" fmla="*/ 12 w 981"/>
                <a:gd name="T25" fmla="*/ 0 h 1786"/>
                <a:gd name="T26" fmla="*/ 0 w 981"/>
                <a:gd name="T27" fmla="*/ 0 h 1786"/>
                <a:gd name="T28" fmla="*/ 138 w 981"/>
                <a:gd name="T29" fmla="*/ 150 h 1786"/>
                <a:gd name="T30" fmla="*/ 275 w 981"/>
                <a:gd name="T31" fmla="*/ 318 h 1786"/>
                <a:gd name="T32" fmla="*/ 413 w 981"/>
                <a:gd name="T33" fmla="*/ 498 h 1786"/>
                <a:gd name="T34" fmla="*/ 545 w 981"/>
                <a:gd name="T35" fmla="*/ 689 h 1786"/>
                <a:gd name="T36" fmla="*/ 670 w 981"/>
                <a:gd name="T37" fmla="*/ 899 h 1786"/>
                <a:gd name="T38" fmla="*/ 778 w 981"/>
                <a:gd name="T39" fmla="*/ 1121 h 1786"/>
                <a:gd name="T40" fmla="*/ 873 w 981"/>
                <a:gd name="T41" fmla="*/ 1361 h 1786"/>
                <a:gd name="T42" fmla="*/ 909 w 981"/>
                <a:gd name="T43" fmla="*/ 1487 h 1786"/>
                <a:gd name="T44" fmla="*/ 945 w 981"/>
                <a:gd name="T45" fmla="*/ 1619 h 1786"/>
                <a:gd name="T46" fmla="*/ 963 w 981"/>
                <a:gd name="T47" fmla="*/ 1702 h 1786"/>
                <a:gd name="T48" fmla="*/ 981 w 981"/>
                <a:gd name="T49" fmla="*/ 1786 h 1786"/>
                <a:gd name="T50" fmla="*/ 981 w 981"/>
                <a:gd name="T51" fmla="*/ 1786 h 17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19" name="Freeform 23">
              <a:extLst>
                <a:ext uri="{FF2B5EF4-FFF2-40B4-BE49-F238E27FC236}">
                  <a16:creationId xmlns:a16="http://schemas.microsoft.com/office/drawing/2014/main" id="{39A316C8-735A-BA4A-2796-98B61D3F8729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>
                <a:gd name="T0" fmla="*/ 717 w 717"/>
                <a:gd name="T1" fmla="*/ 845 h 845"/>
                <a:gd name="T2" fmla="*/ 717 w 717"/>
                <a:gd name="T3" fmla="*/ 821 h 845"/>
                <a:gd name="T4" fmla="*/ 574 w 717"/>
                <a:gd name="T5" fmla="*/ 605 h 845"/>
                <a:gd name="T6" fmla="*/ 406 w 717"/>
                <a:gd name="T7" fmla="*/ 396 h 845"/>
                <a:gd name="T8" fmla="*/ 221 w 717"/>
                <a:gd name="T9" fmla="*/ 192 h 845"/>
                <a:gd name="T10" fmla="*/ 17 w 717"/>
                <a:gd name="T11" fmla="*/ 0 h 845"/>
                <a:gd name="T12" fmla="*/ 0 w 717"/>
                <a:gd name="T13" fmla="*/ 0 h 845"/>
                <a:gd name="T14" fmla="*/ 209 w 717"/>
                <a:gd name="T15" fmla="*/ 198 h 845"/>
                <a:gd name="T16" fmla="*/ 400 w 717"/>
                <a:gd name="T17" fmla="*/ 408 h 845"/>
                <a:gd name="T18" fmla="*/ 568 w 717"/>
                <a:gd name="T19" fmla="*/ 623 h 845"/>
                <a:gd name="T20" fmla="*/ 717 w 717"/>
                <a:gd name="T21" fmla="*/ 845 h 845"/>
                <a:gd name="T22" fmla="*/ 717 w 717"/>
                <a:gd name="T23" fmla="*/ 845 h 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20" name="Freeform 24">
              <a:extLst>
                <a:ext uri="{FF2B5EF4-FFF2-40B4-BE49-F238E27FC236}">
                  <a16:creationId xmlns:a16="http://schemas.microsoft.com/office/drawing/2014/main" id="{3F3AD4F5-95FE-811F-37A8-2D40A9FBA384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>
                <a:gd name="T0" fmla="*/ 407 w 407"/>
                <a:gd name="T1" fmla="*/ 414 h 414"/>
                <a:gd name="T2" fmla="*/ 407 w 407"/>
                <a:gd name="T3" fmla="*/ 396 h 414"/>
                <a:gd name="T4" fmla="*/ 222 w 407"/>
                <a:gd name="T5" fmla="*/ 192 h 414"/>
                <a:gd name="T6" fmla="*/ 12 w 407"/>
                <a:gd name="T7" fmla="*/ 0 h 414"/>
                <a:gd name="T8" fmla="*/ 0 w 407"/>
                <a:gd name="T9" fmla="*/ 0 h 414"/>
                <a:gd name="T10" fmla="*/ 108 w 407"/>
                <a:gd name="T11" fmla="*/ 102 h 414"/>
                <a:gd name="T12" fmla="*/ 216 w 407"/>
                <a:gd name="T13" fmla="*/ 204 h 414"/>
                <a:gd name="T14" fmla="*/ 407 w 407"/>
                <a:gd name="T15" fmla="*/ 414 h 414"/>
                <a:gd name="T16" fmla="*/ 407 w 407"/>
                <a:gd name="T17" fmla="*/ 414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21" name="Freeform 25">
              <a:extLst>
                <a:ext uri="{FF2B5EF4-FFF2-40B4-BE49-F238E27FC236}">
                  <a16:creationId xmlns:a16="http://schemas.microsoft.com/office/drawing/2014/main" id="{80EE01BF-25F8-3CFE-E666-F889B077141A}"/>
                </a:ext>
              </a:extLst>
            </p:cNvPr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>
                <a:gd name="T0" fmla="*/ 0 w 855"/>
                <a:gd name="T1" fmla="*/ 1361 h 1409"/>
                <a:gd name="T2" fmla="*/ 0 w 855"/>
                <a:gd name="T3" fmla="*/ 1409 h 1409"/>
                <a:gd name="T4" fmla="*/ 54 w 855"/>
                <a:gd name="T5" fmla="*/ 1211 h 1409"/>
                <a:gd name="T6" fmla="*/ 126 w 855"/>
                <a:gd name="T7" fmla="*/ 1013 h 1409"/>
                <a:gd name="T8" fmla="*/ 215 w 855"/>
                <a:gd name="T9" fmla="*/ 827 h 1409"/>
                <a:gd name="T10" fmla="*/ 311 w 855"/>
                <a:gd name="T11" fmla="*/ 647 h 1409"/>
                <a:gd name="T12" fmla="*/ 431 w 855"/>
                <a:gd name="T13" fmla="*/ 474 h 1409"/>
                <a:gd name="T14" fmla="*/ 556 w 855"/>
                <a:gd name="T15" fmla="*/ 312 h 1409"/>
                <a:gd name="T16" fmla="*/ 700 w 855"/>
                <a:gd name="T17" fmla="*/ 150 h 1409"/>
                <a:gd name="T18" fmla="*/ 855 w 855"/>
                <a:gd name="T19" fmla="*/ 0 h 1409"/>
                <a:gd name="T20" fmla="*/ 837 w 855"/>
                <a:gd name="T21" fmla="*/ 0 h 1409"/>
                <a:gd name="T22" fmla="*/ 688 w 855"/>
                <a:gd name="T23" fmla="*/ 144 h 1409"/>
                <a:gd name="T24" fmla="*/ 550 w 855"/>
                <a:gd name="T25" fmla="*/ 300 h 1409"/>
                <a:gd name="T26" fmla="*/ 425 w 855"/>
                <a:gd name="T27" fmla="*/ 462 h 1409"/>
                <a:gd name="T28" fmla="*/ 311 w 855"/>
                <a:gd name="T29" fmla="*/ 629 h 1409"/>
                <a:gd name="T30" fmla="*/ 215 w 855"/>
                <a:gd name="T31" fmla="*/ 803 h 1409"/>
                <a:gd name="T32" fmla="*/ 132 w 855"/>
                <a:gd name="T33" fmla="*/ 983 h 1409"/>
                <a:gd name="T34" fmla="*/ 60 w 855"/>
                <a:gd name="T35" fmla="*/ 1169 h 1409"/>
                <a:gd name="T36" fmla="*/ 0 w 855"/>
                <a:gd name="T37" fmla="*/ 1361 h 1409"/>
                <a:gd name="T38" fmla="*/ 0 w 855"/>
                <a:gd name="T39" fmla="*/ 1361 h 14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22" name="Freeform 26">
              <a:extLst>
                <a:ext uri="{FF2B5EF4-FFF2-40B4-BE49-F238E27FC236}">
                  <a16:creationId xmlns:a16="http://schemas.microsoft.com/office/drawing/2014/main" id="{CDC604F3-F734-61F0-BE86-E4190CFF54D7}"/>
                </a:ext>
              </a:extLst>
            </p:cNvPr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>
                <a:gd name="T0" fmla="*/ 586 w 586"/>
                <a:gd name="T1" fmla="*/ 0 h 599"/>
                <a:gd name="T2" fmla="*/ 568 w 586"/>
                <a:gd name="T3" fmla="*/ 0 h 599"/>
                <a:gd name="T4" fmla="*/ 407 w 586"/>
                <a:gd name="T5" fmla="*/ 132 h 599"/>
                <a:gd name="T6" fmla="*/ 257 w 586"/>
                <a:gd name="T7" fmla="*/ 270 h 599"/>
                <a:gd name="T8" fmla="*/ 120 w 586"/>
                <a:gd name="T9" fmla="*/ 420 h 599"/>
                <a:gd name="T10" fmla="*/ 0 w 586"/>
                <a:gd name="T11" fmla="*/ 575 h 599"/>
                <a:gd name="T12" fmla="*/ 0 w 586"/>
                <a:gd name="T13" fmla="*/ 599 h 599"/>
                <a:gd name="T14" fmla="*/ 120 w 586"/>
                <a:gd name="T15" fmla="*/ 432 h 599"/>
                <a:gd name="T16" fmla="*/ 257 w 586"/>
                <a:gd name="T17" fmla="*/ 282 h 599"/>
                <a:gd name="T18" fmla="*/ 413 w 586"/>
                <a:gd name="T19" fmla="*/ 138 h 599"/>
                <a:gd name="T20" fmla="*/ 586 w 586"/>
                <a:gd name="T21" fmla="*/ 0 h 599"/>
                <a:gd name="T22" fmla="*/ 586 w 586"/>
                <a:gd name="T23" fmla="*/ 0 h 5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23" name="Freeform 27">
              <a:extLst>
                <a:ext uri="{FF2B5EF4-FFF2-40B4-BE49-F238E27FC236}">
                  <a16:creationId xmlns:a16="http://schemas.microsoft.com/office/drawing/2014/main" id="{D5688584-B0B1-2697-C534-1113FA692A4D}"/>
                </a:ext>
              </a:extLst>
            </p:cNvPr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>
                <a:gd name="T0" fmla="*/ 269 w 269"/>
                <a:gd name="T1" fmla="*/ 0 h 252"/>
                <a:gd name="T2" fmla="*/ 251 w 269"/>
                <a:gd name="T3" fmla="*/ 0 h 252"/>
                <a:gd name="T4" fmla="*/ 120 w 269"/>
                <a:gd name="T5" fmla="*/ 114 h 252"/>
                <a:gd name="T6" fmla="*/ 60 w 269"/>
                <a:gd name="T7" fmla="*/ 174 h 252"/>
                <a:gd name="T8" fmla="*/ 0 w 269"/>
                <a:gd name="T9" fmla="*/ 234 h 252"/>
                <a:gd name="T10" fmla="*/ 0 w 269"/>
                <a:gd name="T11" fmla="*/ 252 h 252"/>
                <a:gd name="T12" fmla="*/ 126 w 269"/>
                <a:gd name="T13" fmla="*/ 120 h 252"/>
                <a:gd name="T14" fmla="*/ 269 w 269"/>
                <a:gd name="T15" fmla="*/ 0 h 252"/>
                <a:gd name="T16" fmla="*/ 269 w 269"/>
                <a:gd name="T17" fmla="*/ 0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24" name="Line 28">
              <a:extLst>
                <a:ext uri="{FF2B5EF4-FFF2-40B4-BE49-F238E27FC236}">
                  <a16:creationId xmlns:a16="http://schemas.microsoft.com/office/drawing/2014/main" id="{CBF920C5-61D1-F380-FBDD-CF5D878B3BAD}"/>
                </a:ext>
              </a:extLst>
            </p:cNvPr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25" name="Line 29">
              <a:extLst>
                <a:ext uri="{FF2B5EF4-FFF2-40B4-BE49-F238E27FC236}">
                  <a16:creationId xmlns:a16="http://schemas.microsoft.com/office/drawing/2014/main" id="{EF724DBC-FED6-1F1A-CF7E-B6D1A3113D1E}"/>
                </a:ext>
              </a:extLst>
            </p:cNvPr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26" name="Line 30">
              <a:extLst>
                <a:ext uri="{FF2B5EF4-FFF2-40B4-BE49-F238E27FC236}">
                  <a16:creationId xmlns:a16="http://schemas.microsoft.com/office/drawing/2014/main" id="{A4364190-8B52-2D6E-757B-711722881CA4}"/>
                </a:ext>
              </a:extLst>
            </p:cNvPr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4127" name="Group 31">
              <a:extLst>
                <a:ext uri="{FF2B5EF4-FFF2-40B4-BE49-F238E27FC236}">
                  <a16:creationId xmlns:a16="http://schemas.microsoft.com/office/drawing/2014/main" id="{403C8B72-C3B6-9757-732D-8396E2D0B0C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4128" name="Line 32">
                <a:extLst>
                  <a:ext uri="{FF2B5EF4-FFF2-40B4-BE49-F238E27FC236}">
                    <a16:creationId xmlns:a16="http://schemas.microsoft.com/office/drawing/2014/main" id="{354D0C5A-224F-4EAC-125C-C0A8878FC99C}"/>
                  </a:ext>
                </a:extLst>
              </p:cNvPr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9" name="Line 33">
                <a:extLst>
                  <a:ext uri="{FF2B5EF4-FFF2-40B4-BE49-F238E27FC236}">
                    <a16:creationId xmlns:a16="http://schemas.microsoft.com/office/drawing/2014/main" id="{D8A42CF5-9A7A-6945-BD06-744AB9E9C40C}"/>
                  </a:ext>
                </a:extLst>
              </p:cNvPr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30" name="Line 34">
                <a:extLst>
                  <a:ext uri="{FF2B5EF4-FFF2-40B4-BE49-F238E27FC236}">
                    <a16:creationId xmlns:a16="http://schemas.microsoft.com/office/drawing/2014/main" id="{5585B893-4D6F-1A42-0956-5EE967C79F63}"/>
                  </a:ext>
                </a:extLst>
              </p:cNvPr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31" name="Line 35">
                <a:extLst>
                  <a:ext uri="{FF2B5EF4-FFF2-40B4-BE49-F238E27FC236}">
                    <a16:creationId xmlns:a16="http://schemas.microsoft.com/office/drawing/2014/main" id="{03EFA4A1-EC67-8AE0-78C4-268D8111B7A2}"/>
                  </a:ext>
                </a:extLst>
              </p:cNvPr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32" name="Line 36">
                <a:extLst>
                  <a:ext uri="{FF2B5EF4-FFF2-40B4-BE49-F238E27FC236}">
                    <a16:creationId xmlns:a16="http://schemas.microsoft.com/office/drawing/2014/main" id="{BFC2D431-9A84-DE28-CF50-815091C3834B}"/>
                  </a:ext>
                </a:extLst>
              </p:cNvPr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133" name="Line 37">
              <a:extLst>
                <a:ext uri="{FF2B5EF4-FFF2-40B4-BE49-F238E27FC236}">
                  <a16:creationId xmlns:a16="http://schemas.microsoft.com/office/drawing/2014/main" id="{37D826D3-0BD3-599F-9065-43BEE81639CF}"/>
                </a:ext>
              </a:extLst>
            </p:cNvPr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34" name="Line 38">
              <a:extLst>
                <a:ext uri="{FF2B5EF4-FFF2-40B4-BE49-F238E27FC236}">
                  <a16:creationId xmlns:a16="http://schemas.microsoft.com/office/drawing/2014/main" id="{294D557F-F4CD-96A2-C07C-820F01B57B6D}"/>
                </a:ext>
              </a:extLst>
            </p:cNvPr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135" name="Rectangle 39">
            <a:extLst>
              <a:ext uri="{FF2B5EF4-FFF2-40B4-BE49-F238E27FC236}">
                <a16:creationId xmlns:a16="http://schemas.microsoft.com/office/drawing/2014/main" id="{5B5AE170-BCFD-2446-A023-46ACAC24509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4136" name="Rectangle 40">
            <a:extLst>
              <a:ext uri="{FF2B5EF4-FFF2-40B4-BE49-F238E27FC236}">
                <a16:creationId xmlns:a16="http://schemas.microsoft.com/office/drawing/2014/main" id="{399A1278-1048-46B2-5108-AB7EB990FAE7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en-US"/>
          </a:p>
        </p:txBody>
      </p:sp>
      <p:sp>
        <p:nvSpPr>
          <p:cNvPr id="4137" name="Rectangle 41">
            <a:extLst>
              <a:ext uri="{FF2B5EF4-FFF2-40B4-BE49-F238E27FC236}">
                <a16:creationId xmlns:a16="http://schemas.microsoft.com/office/drawing/2014/main" id="{82AAB866-BA05-A057-DF3A-C071B0953639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en-US"/>
          </a:p>
        </p:txBody>
      </p:sp>
      <p:sp>
        <p:nvSpPr>
          <p:cNvPr id="4138" name="Rectangle 42">
            <a:extLst>
              <a:ext uri="{FF2B5EF4-FFF2-40B4-BE49-F238E27FC236}">
                <a16:creationId xmlns:a16="http://schemas.microsoft.com/office/drawing/2014/main" id="{8572A19D-CCAE-06E5-ECBD-3325C1C048D3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8AB31DBC-0C44-8341-B25E-D09A8A40D1EC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4139" name="Rectangle 43">
            <a:extLst>
              <a:ext uri="{FF2B5EF4-FFF2-40B4-BE49-F238E27FC236}">
                <a16:creationId xmlns:a16="http://schemas.microsoft.com/office/drawing/2014/main" id="{CC5A9248-C259-DB96-35FA-DDABC82E87C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  <a:cs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  <a:cs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  <a:cs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32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8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n"/>
        <a:defRPr sz="24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tags" Target="../tags/tag12.xml"/><Relationship Id="rId7" Type="http://schemas.openxmlformats.org/officeDocument/2006/relationships/notesSlide" Target="../notesSlides/notesSlide5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4.xml"/><Relationship Id="rId10" Type="http://schemas.openxmlformats.org/officeDocument/2006/relationships/image" Target="../media/image3.jpeg"/><Relationship Id="rId4" Type="http://schemas.openxmlformats.org/officeDocument/2006/relationships/tags" Target="../tags/tag13.xml"/><Relationship Id="rId9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tags" Target="../tags/tag22.xml"/><Relationship Id="rId13" Type="http://schemas.openxmlformats.org/officeDocument/2006/relationships/tags" Target="../tags/tag27.xml"/><Relationship Id="rId18" Type="http://schemas.openxmlformats.org/officeDocument/2006/relationships/tags" Target="../tags/tag32.xml"/><Relationship Id="rId3" Type="http://schemas.openxmlformats.org/officeDocument/2006/relationships/tags" Target="../tags/tag17.xml"/><Relationship Id="rId21" Type="http://schemas.openxmlformats.org/officeDocument/2006/relationships/notesSlide" Target="../notesSlides/notesSlide6.xml"/><Relationship Id="rId7" Type="http://schemas.openxmlformats.org/officeDocument/2006/relationships/tags" Target="../tags/tag21.xml"/><Relationship Id="rId12" Type="http://schemas.openxmlformats.org/officeDocument/2006/relationships/tags" Target="../tags/tag26.xml"/><Relationship Id="rId17" Type="http://schemas.openxmlformats.org/officeDocument/2006/relationships/tags" Target="../tags/tag31.xml"/><Relationship Id="rId2" Type="http://schemas.openxmlformats.org/officeDocument/2006/relationships/tags" Target="../tags/tag16.xml"/><Relationship Id="rId16" Type="http://schemas.openxmlformats.org/officeDocument/2006/relationships/tags" Target="../tags/tag30.xml"/><Relationship Id="rId20" Type="http://schemas.openxmlformats.org/officeDocument/2006/relationships/slideLayout" Target="../slideLayouts/slideLayout2.xml"/><Relationship Id="rId1" Type="http://schemas.openxmlformats.org/officeDocument/2006/relationships/tags" Target="../tags/tag15.xml"/><Relationship Id="rId6" Type="http://schemas.openxmlformats.org/officeDocument/2006/relationships/tags" Target="../tags/tag20.xml"/><Relationship Id="rId11" Type="http://schemas.openxmlformats.org/officeDocument/2006/relationships/tags" Target="../tags/tag25.xml"/><Relationship Id="rId5" Type="http://schemas.openxmlformats.org/officeDocument/2006/relationships/tags" Target="../tags/tag19.xml"/><Relationship Id="rId15" Type="http://schemas.openxmlformats.org/officeDocument/2006/relationships/tags" Target="../tags/tag29.xml"/><Relationship Id="rId10" Type="http://schemas.openxmlformats.org/officeDocument/2006/relationships/tags" Target="../tags/tag24.xml"/><Relationship Id="rId19" Type="http://schemas.openxmlformats.org/officeDocument/2006/relationships/tags" Target="../tags/tag33.xml"/><Relationship Id="rId4" Type="http://schemas.openxmlformats.org/officeDocument/2006/relationships/tags" Target="../tags/tag18.xml"/><Relationship Id="rId9" Type="http://schemas.openxmlformats.org/officeDocument/2006/relationships/tags" Target="../tags/tag23.xml"/><Relationship Id="rId14" Type="http://schemas.openxmlformats.org/officeDocument/2006/relationships/tags" Target="../tags/tag2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5.xml"/><Relationship Id="rId1" Type="http://schemas.openxmlformats.org/officeDocument/2006/relationships/tags" Target="../tags/tag34.xml"/><Relationship Id="rId4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7.xml"/><Relationship Id="rId1" Type="http://schemas.openxmlformats.org/officeDocument/2006/relationships/tags" Target="../tags/tag36.xml"/><Relationship Id="rId4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9.xml"/><Relationship Id="rId1" Type="http://schemas.openxmlformats.org/officeDocument/2006/relationships/tags" Target="../tags/tag38.xml"/><Relationship Id="rId4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270112B9-86C7-7736-2E2B-47E955F60A0A}"/>
              </a:ext>
            </a:extLst>
          </p:cNvPr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sz="4800"/>
              <a:t>Geographic Fundamentals of Geospatial Intelligence</a:t>
            </a:r>
          </a:p>
        </p:txBody>
      </p:sp>
      <p:sp>
        <p:nvSpPr>
          <p:cNvPr id="7172" name="Rectangle 4">
            <a:extLst>
              <a:ext uri="{FF2B5EF4-FFF2-40B4-BE49-F238E27FC236}">
                <a16:creationId xmlns:a16="http://schemas.microsoft.com/office/drawing/2014/main" id="{3E3FB30D-2062-9A50-6FC1-082F1E2726A0}"/>
              </a:ext>
            </a:extLst>
          </p:cNvPr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altLang="en-US"/>
              <a:t>Lesson 2</a:t>
            </a:r>
          </a:p>
          <a:p>
            <a:r>
              <a:rPr lang="en-US" altLang="en-US" dirty="0"/>
              <a:t>Definition and Scope of Geography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5" name="Rectangle 7">
            <a:extLst>
              <a:ext uri="{FF2B5EF4-FFF2-40B4-BE49-F238E27FC236}">
                <a16:creationId xmlns:a16="http://schemas.microsoft.com/office/drawing/2014/main" id="{A418432E-819E-7DC4-8F49-16283D01CBEF}"/>
              </a:ext>
            </a:extLst>
          </p:cNvPr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/>
              <a:t>Introduction</a:t>
            </a:r>
          </a:p>
        </p:txBody>
      </p:sp>
      <p:sp>
        <p:nvSpPr>
          <p:cNvPr id="2056" name="Rectangle 8">
            <a:extLst>
              <a:ext uri="{FF2B5EF4-FFF2-40B4-BE49-F238E27FC236}">
                <a16:creationId xmlns:a16="http://schemas.microsoft.com/office/drawing/2014/main" id="{BA1CB606-0CE5-22A9-B2BD-5E15E12145A0}"/>
              </a:ext>
            </a:extLst>
          </p:cNvPr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/>
              <a:t>Purpose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Outline</a:t>
            </a:r>
          </a:p>
          <a:p>
            <a:pPr lvl="1">
              <a:lnSpc>
                <a:spcPct val="90000"/>
              </a:lnSpc>
            </a:pPr>
            <a:r>
              <a:rPr lang="en-US" altLang="en-US" sz="2400"/>
              <a:t>Kant’s Three Ways of Ordering Knowledge</a:t>
            </a:r>
          </a:p>
          <a:p>
            <a:pPr lvl="1">
              <a:lnSpc>
                <a:spcPct val="90000"/>
              </a:lnSpc>
            </a:pPr>
            <a:r>
              <a:rPr lang="en-US" altLang="en-US" sz="2400"/>
              <a:t>Geography Defined</a:t>
            </a:r>
          </a:p>
          <a:p>
            <a:pPr lvl="1">
              <a:lnSpc>
                <a:spcPct val="90000"/>
              </a:lnSpc>
            </a:pPr>
            <a:r>
              <a:rPr lang="en-US" altLang="en-US" sz="2400"/>
              <a:t>Two Sides of the Coin</a:t>
            </a:r>
          </a:p>
          <a:p>
            <a:pPr lvl="1">
              <a:lnSpc>
                <a:spcPct val="90000"/>
              </a:lnSpc>
            </a:pPr>
            <a:r>
              <a:rPr lang="en-US" altLang="en-US" sz="2400"/>
              <a:t>A Synthesizing Discipline</a:t>
            </a:r>
          </a:p>
          <a:p>
            <a:pPr lvl="1">
              <a:lnSpc>
                <a:spcPct val="90000"/>
              </a:lnSpc>
            </a:pPr>
            <a:r>
              <a:rPr lang="en-US" altLang="en-US" sz="2400"/>
              <a:t>Why I Love Geography</a:t>
            </a:r>
          </a:p>
          <a:p>
            <a:pPr lvl="1">
              <a:lnSpc>
                <a:spcPct val="90000"/>
              </a:lnSpc>
            </a:pPr>
            <a:r>
              <a:rPr lang="en-US" altLang="en-US" sz="2400"/>
              <a:t>The Necessity of Geo-Literacy</a:t>
            </a:r>
          </a:p>
          <a:p>
            <a:pPr lvl="1">
              <a:lnSpc>
                <a:spcPct val="90000"/>
              </a:lnSpc>
            </a:pPr>
            <a:endParaRPr lang="en-US" altLang="en-US" sz="2400"/>
          </a:p>
          <a:p>
            <a:pPr lvl="1">
              <a:lnSpc>
                <a:spcPct val="90000"/>
              </a:lnSpc>
            </a:pPr>
            <a:r>
              <a:rPr lang="en-US" altLang="en-US" sz="2400"/>
              <a:t>Summary and Conclusion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EC17C3BA-6E07-9944-E03E-5CAB68D5C6C5}"/>
              </a:ext>
            </a:extLst>
          </p:cNvPr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sz="4000"/>
              <a:t>Kant’s 3 Ways to Order Knowledge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B3873791-EFB4-379A-0B85-D3F310DB32CF}"/>
              </a:ext>
            </a:extLst>
          </p:cNvPr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altLang="en-US" sz="2800"/>
              <a:t>Topical</a:t>
            </a:r>
          </a:p>
          <a:p>
            <a:pPr lvl="1"/>
            <a:r>
              <a:rPr lang="en-US" altLang="en-US" sz="2400"/>
              <a:t>Everything about one thing</a:t>
            </a:r>
          </a:p>
          <a:p>
            <a:r>
              <a:rPr lang="en-US" altLang="en-US" sz="2800"/>
              <a:t>Chronological</a:t>
            </a:r>
          </a:p>
          <a:p>
            <a:pPr lvl="1"/>
            <a:r>
              <a:rPr lang="en-US" altLang="en-US" sz="2400"/>
              <a:t>Study change over time and what happened in the past</a:t>
            </a:r>
          </a:p>
          <a:p>
            <a:pPr lvl="1"/>
            <a:r>
              <a:rPr lang="en-US" altLang="en-US" sz="2400"/>
              <a:t>Focus of Historians</a:t>
            </a:r>
          </a:p>
          <a:p>
            <a:r>
              <a:rPr lang="en-US" altLang="en-US" sz="2800"/>
              <a:t>Spatial</a:t>
            </a:r>
          </a:p>
          <a:p>
            <a:pPr lvl="1"/>
            <a:r>
              <a:rPr lang="en-US" altLang="en-US" sz="2400"/>
              <a:t>Study where things happen, whey they happen there, and how they interact</a:t>
            </a:r>
          </a:p>
          <a:p>
            <a:pPr lvl="1"/>
            <a:r>
              <a:rPr lang="en-US" altLang="en-US" sz="2400"/>
              <a:t>Focus of Geographers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Rectangle 6">
            <a:extLst>
              <a:ext uri="{FF2B5EF4-FFF2-40B4-BE49-F238E27FC236}">
                <a16:creationId xmlns:a16="http://schemas.microsoft.com/office/drawing/2014/main" id="{69F53ABC-F45C-DE57-3943-4C9EBA835954}"/>
              </a:ext>
            </a:extLst>
          </p:cNvPr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/>
              <a:t>Definition of Geography</a:t>
            </a:r>
          </a:p>
        </p:txBody>
      </p:sp>
      <p:sp>
        <p:nvSpPr>
          <p:cNvPr id="15367" name="Rectangle 7">
            <a:extLst>
              <a:ext uri="{FF2B5EF4-FFF2-40B4-BE49-F238E27FC236}">
                <a16:creationId xmlns:a16="http://schemas.microsoft.com/office/drawing/2014/main" id="{4C537488-FC39-E6F4-4941-66E73AC83E0B}"/>
              </a:ext>
            </a:extLst>
          </p:cNvPr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400"/>
              <a:t>“Geo” means ?</a:t>
            </a:r>
          </a:p>
          <a:p>
            <a:pPr lvl="1">
              <a:lnSpc>
                <a:spcPct val="90000"/>
              </a:lnSpc>
            </a:pPr>
            <a:r>
              <a:rPr lang="en-US" altLang="en-US" sz="2000"/>
              <a:t>Earth</a:t>
            </a:r>
          </a:p>
          <a:p>
            <a:pPr>
              <a:lnSpc>
                <a:spcPct val="90000"/>
              </a:lnSpc>
            </a:pPr>
            <a:r>
              <a:rPr lang="en-US" altLang="en-US" sz="2400"/>
              <a:t>“Graphy” means ?</a:t>
            </a:r>
          </a:p>
          <a:p>
            <a:pPr lvl="1">
              <a:lnSpc>
                <a:spcPct val="90000"/>
              </a:lnSpc>
            </a:pPr>
            <a:r>
              <a:rPr lang="en-US" altLang="en-US" sz="2000"/>
              <a:t>To write about or map</a:t>
            </a:r>
          </a:p>
          <a:p>
            <a:pPr>
              <a:lnSpc>
                <a:spcPct val="90000"/>
              </a:lnSpc>
            </a:pPr>
            <a:r>
              <a:rPr lang="en-US" altLang="en-US" sz="2400"/>
              <a:t>Thus Geography literally means ?</a:t>
            </a:r>
          </a:p>
          <a:p>
            <a:pPr lvl="1">
              <a:lnSpc>
                <a:spcPct val="90000"/>
              </a:lnSpc>
            </a:pPr>
            <a:r>
              <a:rPr lang="en-US" altLang="en-US" sz="2000"/>
              <a:t>To write about the earth</a:t>
            </a:r>
          </a:p>
          <a:p>
            <a:pPr>
              <a:lnSpc>
                <a:spcPct val="90000"/>
              </a:lnSpc>
            </a:pPr>
            <a:r>
              <a:rPr lang="en-US" altLang="en-US" sz="2400"/>
              <a:t>The study of spatial variation, of how—and why—things differ from place to place on the surface of the earth. (textbook definition)</a:t>
            </a:r>
          </a:p>
          <a:p>
            <a:pPr>
              <a:lnSpc>
                <a:spcPct val="90000"/>
              </a:lnSpc>
            </a:pPr>
            <a:r>
              <a:rPr lang="en-US" altLang="en-US" sz="2400"/>
              <a:t>Dr Corson’s defintion</a:t>
            </a:r>
          </a:p>
          <a:p>
            <a:pPr lvl="1">
              <a:lnSpc>
                <a:spcPct val="90000"/>
              </a:lnSpc>
            </a:pPr>
            <a:r>
              <a:rPr lang="en-US" altLang="en-US" sz="2000"/>
              <a:t>Geography explains how the world works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3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3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3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3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3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3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3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3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3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62" name="Picture 6" descr="Screen capture of geospatial software arc map&#10;">
            <a:extLst>
              <a:ext uri="{FF2B5EF4-FFF2-40B4-BE49-F238E27FC236}">
                <a16:creationId xmlns:a16="http://schemas.microsoft.com/office/drawing/2014/main" id="{4C679553-EF90-34AE-1118-6DF96D3CC713}"/>
              </a:ext>
            </a:extLst>
          </p:cNvPr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4876800"/>
            <a:ext cx="2371725" cy="1789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460" name="Picture 4" descr="Image of Manhattan skyline">
            <a:extLst>
              <a:ext uri="{FF2B5EF4-FFF2-40B4-BE49-F238E27FC236}">
                <a16:creationId xmlns:a16="http://schemas.microsoft.com/office/drawing/2014/main" id="{DFA350FD-0B7A-D2A8-F6D8-862FCD77DE08}"/>
              </a:ext>
            </a:extLst>
          </p:cNvPr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3505200"/>
            <a:ext cx="3009900" cy="1211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461" name="Picture 5" descr="Sunset&#10;">
            <a:extLst>
              <a:ext uri="{FF2B5EF4-FFF2-40B4-BE49-F238E27FC236}">
                <a16:creationId xmlns:a16="http://schemas.microsoft.com/office/drawing/2014/main" id="{D76CC95E-18E6-4776-CDA8-88877FAA4557}"/>
              </a:ext>
            </a:extLst>
          </p:cNvPr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1676400"/>
            <a:ext cx="2209800" cy="1657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459" name="Rectangle 3">
            <a:extLst>
              <a:ext uri="{FF2B5EF4-FFF2-40B4-BE49-F238E27FC236}">
                <a16:creationId xmlns:a16="http://schemas.microsoft.com/office/drawing/2014/main" id="{A5F2C6ED-454B-82AD-DF55-654D8647A4DD}"/>
              </a:ext>
            </a:extLst>
          </p:cNvPr>
          <p:cNvSpPr>
            <a:spLocks noGrp="1" noChangeArrowheads="1"/>
          </p:cNvSpPr>
          <p:nvPr>
            <p:ph type="body" idx="1"/>
            <p:custDataLst>
              <p:tags r:id="rId4"/>
            </p:custDataLst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/>
              <a:t>Physical Geography</a:t>
            </a:r>
          </a:p>
          <a:p>
            <a:pPr lvl="1">
              <a:lnSpc>
                <a:spcPct val="90000"/>
              </a:lnSpc>
            </a:pPr>
            <a:r>
              <a:rPr lang="en-US" altLang="en-US" sz="2400"/>
              <a:t>Meteorology (weather)</a:t>
            </a:r>
          </a:p>
          <a:p>
            <a:pPr lvl="1">
              <a:lnSpc>
                <a:spcPct val="90000"/>
              </a:lnSpc>
            </a:pPr>
            <a:r>
              <a:rPr lang="en-US" altLang="en-US" sz="2400"/>
              <a:t>Climatology (climate)</a:t>
            </a:r>
          </a:p>
          <a:p>
            <a:pPr lvl="1">
              <a:lnSpc>
                <a:spcPct val="90000"/>
              </a:lnSpc>
            </a:pPr>
            <a:r>
              <a:rPr lang="en-US" altLang="en-US" sz="2400"/>
              <a:t>Geomorphology (landforms)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Human Geography</a:t>
            </a:r>
          </a:p>
          <a:p>
            <a:pPr lvl="1">
              <a:lnSpc>
                <a:spcPct val="90000"/>
              </a:lnSpc>
            </a:pPr>
            <a:r>
              <a:rPr lang="en-US" altLang="en-US" sz="2400"/>
              <a:t>Population Geography</a:t>
            </a:r>
          </a:p>
          <a:p>
            <a:pPr lvl="1">
              <a:lnSpc>
                <a:spcPct val="90000"/>
              </a:lnSpc>
            </a:pPr>
            <a:r>
              <a:rPr lang="en-US" altLang="en-US" sz="2400"/>
              <a:t>Cultural Geography</a:t>
            </a:r>
          </a:p>
          <a:p>
            <a:pPr lvl="1">
              <a:lnSpc>
                <a:spcPct val="90000"/>
              </a:lnSpc>
            </a:pPr>
            <a:r>
              <a:rPr lang="en-US" altLang="en-US" sz="2400"/>
              <a:t>Economic Geography</a:t>
            </a:r>
          </a:p>
          <a:p>
            <a:pPr lvl="1">
              <a:lnSpc>
                <a:spcPct val="90000"/>
              </a:lnSpc>
            </a:pPr>
            <a:r>
              <a:rPr lang="en-US" altLang="en-US" sz="2400"/>
              <a:t>Political Geography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*Geographic Techniques</a:t>
            </a:r>
          </a:p>
        </p:txBody>
      </p:sp>
      <p:sp>
        <p:nvSpPr>
          <p:cNvPr id="19458" name="Rectangle 2">
            <a:extLst>
              <a:ext uri="{FF2B5EF4-FFF2-40B4-BE49-F238E27FC236}">
                <a16:creationId xmlns:a16="http://schemas.microsoft.com/office/drawing/2014/main" id="{3C47D7E6-44D2-0272-C6E3-3FFDADFF64CE}"/>
              </a:ext>
            </a:extLst>
          </p:cNvPr>
          <p:cNvSpPr>
            <a:spLocks noGrp="1" noChangeArrowheads="1"/>
          </p:cNvSpPr>
          <p:nvPr>
            <p:ph type="title"/>
            <p:custDataLst>
              <p:tags r:id="rId5"/>
            </p:custDataLst>
          </p:nvPr>
        </p:nvSpPr>
        <p:spPr/>
        <p:txBody>
          <a:bodyPr/>
          <a:lstStyle/>
          <a:p>
            <a:r>
              <a:rPr lang="en-US" altLang="en-US"/>
              <a:t>Two Sub-divisions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4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4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Rectangle 4">
            <a:extLst>
              <a:ext uri="{FF2B5EF4-FFF2-40B4-BE49-F238E27FC236}">
                <a16:creationId xmlns:a16="http://schemas.microsoft.com/office/drawing/2014/main" id="{659D6E52-6E4D-3BBE-C6E1-892D81BE4F0B}"/>
              </a:ext>
            </a:extLst>
          </p:cNvPr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/>
              <a:t>Geography=Synthesis</a:t>
            </a:r>
          </a:p>
        </p:txBody>
      </p:sp>
      <p:grpSp>
        <p:nvGrpSpPr>
          <p:cNvPr id="20510" name="Group 30" descr="Graphic depicting showing relationship between geography and 6 subjects including biology, geology, anthropology, poly-science, economics, and military science&#10;">
            <a:extLst>
              <a:ext uri="{FF2B5EF4-FFF2-40B4-BE49-F238E27FC236}">
                <a16:creationId xmlns:a16="http://schemas.microsoft.com/office/drawing/2014/main" id="{4A709BFC-31C4-1BB0-F364-3DDB37C42F04}"/>
              </a:ext>
            </a:extLst>
          </p:cNvPr>
          <p:cNvGrpSpPr>
            <a:grpSpLocks/>
          </p:cNvGrpSpPr>
          <p:nvPr/>
        </p:nvGrpSpPr>
        <p:grpSpPr bwMode="auto">
          <a:xfrm>
            <a:off x="1828800" y="1600200"/>
            <a:ext cx="5257800" cy="5029200"/>
            <a:chOff x="1152" y="1008"/>
            <a:chExt cx="3312" cy="3168"/>
          </a:xfrm>
        </p:grpSpPr>
        <p:sp>
          <p:nvSpPr>
            <p:cNvPr id="20487" name="Oval 7">
              <a:extLst>
                <a:ext uri="{FF2B5EF4-FFF2-40B4-BE49-F238E27FC236}">
                  <a16:creationId xmlns:a16="http://schemas.microsoft.com/office/drawing/2014/main" id="{0FE7D716-DE44-8956-EEEE-DB1E81868D87}"/>
                </a:ext>
              </a:extLst>
            </p:cNvPr>
            <p:cNvSpPr>
              <a:spLocks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1152" y="1008"/>
              <a:ext cx="3312" cy="316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90" name="Line 10">
              <a:extLst>
                <a:ext uri="{FF2B5EF4-FFF2-40B4-BE49-F238E27FC236}">
                  <a16:creationId xmlns:a16="http://schemas.microsoft.com/office/drawing/2014/main" id="{DB47A2DD-D4EA-1886-3A34-2909289C0292}"/>
                </a:ext>
              </a:extLst>
            </p:cNvPr>
            <p:cNvSpPr>
              <a:spLocks noChangeShapeType="1"/>
            </p:cNvSpPr>
            <p:nvPr>
              <p:custDataLst>
                <p:tags r:id="rId3"/>
              </p:custDataLst>
            </p:nvPr>
          </p:nvSpPr>
          <p:spPr bwMode="auto">
            <a:xfrm>
              <a:off x="2784" y="1008"/>
              <a:ext cx="96" cy="316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492" name="Line 12">
              <a:extLst>
                <a:ext uri="{FF2B5EF4-FFF2-40B4-BE49-F238E27FC236}">
                  <a16:creationId xmlns:a16="http://schemas.microsoft.com/office/drawing/2014/main" id="{945066AF-9F9F-0EA6-7680-45C8F333C944}"/>
                </a:ext>
              </a:extLst>
            </p:cNvPr>
            <p:cNvSpPr>
              <a:spLocks noChangeShapeType="1"/>
            </p:cNvSpPr>
            <p:nvPr>
              <p:custDataLst>
                <p:tags r:id="rId4"/>
              </p:custDataLst>
            </p:nvPr>
          </p:nvSpPr>
          <p:spPr bwMode="auto">
            <a:xfrm>
              <a:off x="1344" y="1824"/>
              <a:ext cx="2928" cy="153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493" name="Line 13">
              <a:extLst>
                <a:ext uri="{FF2B5EF4-FFF2-40B4-BE49-F238E27FC236}">
                  <a16:creationId xmlns:a16="http://schemas.microsoft.com/office/drawing/2014/main" id="{F597E931-77C6-1185-1730-D06D2635FBA5}"/>
                </a:ext>
              </a:extLst>
            </p:cNvPr>
            <p:cNvSpPr>
              <a:spLocks noChangeShapeType="1"/>
            </p:cNvSpPr>
            <p:nvPr>
              <p:custDataLst>
                <p:tags r:id="rId5"/>
              </p:custDataLst>
            </p:nvPr>
          </p:nvSpPr>
          <p:spPr bwMode="auto">
            <a:xfrm flipV="1">
              <a:off x="1632" y="1584"/>
              <a:ext cx="2496" cy="211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488" name="Oval 8">
              <a:extLst>
                <a:ext uri="{FF2B5EF4-FFF2-40B4-BE49-F238E27FC236}">
                  <a16:creationId xmlns:a16="http://schemas.microsoft.com/office/drawing/2014/main" id="{87867D96-F7DF-23A9-718D-C1911DF73C9D}"/>
                </a:ext>
              </a:extLst>
            </p:cNvPr>
            <p:cNvSpPr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1872" y="1680"/>
              <a:ext cx="1920" cy="1920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95" name="Text Box 15">
              <a:extLst>
                <a:ext uri="{FF2B5EF4-FFF2-40B4-BE49-F238E27FC236}">
                  <a16:creationId xmlns:a16="http://schemas.microsoft.com/office/drawing/2014/main" id="{702C41CE-26C7-653F-6D1F-9314903E0B16}"/>
                </a:ext>
              </a:extLst>
            </p:cNvPr>
            <p:cNvSpPr txBox="1"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 rot="5400000">
              <a:off x="3725" y="2524"/>
              <a:ext cx="96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>
                  <a:solidFill>
                    <a:srgbClr val="000000"/>
                  </a:solidFill>
                </a:rPr>
                <a:t>Geology</a:t>
              </a:r>
            </a:p>
          </p:txBody>
        </p:sp>
        <p:sp>
          <p:nvSpPr>
            <p:cNvPr id="20496" name="Text Box 16">
              <a:extLst>
                <a:ext uri="{FF2B5EF4-FFF2-40B4-BE49-F238E27FC236}">
                  <a16:creationId xmlns:a16="http://schemas.microsoft.com/office/drawing/2014/main" id="{F635F4D4-CB82-E643-A49A-0F1BD2769F18}"/>
                </a:ext>
              </a:extLst>
            </p:cNvPr>
            <p:cNvSpPr txBox="1"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 rot="16200000">
              <a:off x="836" y="2572"/>
              <a:ext cx="96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>
                  <a:solidFill>
                    <a:srgbClr val="000000"/>
                  </a:solidFill>
                </a:rPr>
                <a:t>Economics</a:t>
              </a:r>
            </a:p>
          </p:txBody>
        </p:sp>
        <p:sp>
          <p:nvSpPr>
            <p:cNvPr id="20497" name="Text Box 17">
              <a:extLst>
                <a:ext uri="{FF2B5EF4-FFF2-40B4-BE49-F238E27FC236}">
                  <a16:creationId xmlns:a16="http://schemas.microsoft.com/office/drawing/2014/main" id="{3E7FC6E8-A5C9-4085-E0F3-4D9D9CE92EB4}"/>
                </a:ext>
              </a:extLst>
            </p:cNvPr>
            <p:cNvSpPr txBox="1"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 rot="1446511">
              <a:off x="1920" y="3849"/>
              <a:ext cx="96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>
                  <a:solidFill>
                    <a:srgbClr val="000000"/>
                  </a:solidFill>
                </a:rPr>
                <a:t>Poly Sci</a:t>
              </a:r>
            </a:p>
          </p:txBody>
        </p:sp>
        <p:sp>
          <p:nvSpPr>
            <p:cNvPr id="20498" name="Text Box 18">
              <a:extLst>
                <a:ext uri="{FF2B5EF4-FFF2-40B4-BE49-F238E27FC236}">
                  <a16:creationId xmlns:a16="http://schemas.microsoft.com/office/drawing/2014/main" id="{B12B5F8E-9E74-AD37-2E87-1C6CD6EB3B7A}"/>
                </a:ext>
              </a:extLst>
            </p:cNvPr>
            <p:cNvSpPr txBox="1"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 rot="-24263395">
              <a:off x="1452" y="1392"/>
              <a:ext cx="1284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1600">
                  <a:solidFill>
                    <a:srgbClr val="000000"/>
                  </a:solidFill>
                </a:rPr>
                <a:t>Military Science</a:t>
              </a:r>
            </a:p>
          </p:txBody>
        </p:sp>
        <p:sp>
          <p:nvSpPr>
            <p:cNvPr id="20499" name="Text Box 19">
              <a:extLst>
                <a:ext uri="{FF2B5EF4-FFF2-40B4-BE49-F238E27FC236}">
                  <a16:creationId xmlns:a16="http://schemas.microsoft.com/office/drawing/2014/main" id="{B60B4E62-8C74-BF45-F50C-DC56A171A4D0}"/>
                </a:ext>
              </a:extLst>
            </p:cNvPr>
            <p:cNvSpPr txBox="1"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 rot="1549714">
              <a:off x="3168" y="1392"/>
              <a:ext cx="96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>
                  <a:solidFill>
                    <a:srgbClr val="000000"/>
                  </a:solidFill>
                </a:rPr>
                <a:t>Biology</a:t>
              </a:r>
            </a:p>
          </p:txBody>
        </p:sp>
        <p:sp>
          <p:nvSpPr>
            <p:cNvPr id="20500" name="Text Box 20">
              <a:extLst>
                <a:ext uri="{FF2B5EF4-FFF2-40B4-BE49-F238E27FC236}">
                  <a16:creationId xmlns:a16="http://schemas.microsoft.com/office/drawing/2014/main" id="{B735BC99-410C-D05D-6178-0DF6BB6C231B}"/>
                </a:ext>
              </a:extLst>
            </p:cNvPr>
            <p:cNvSpPr txBox="1"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 rot="-2026082">
              <a:off x="3052" y="3609"/>
              <a:ext cx="131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>
                  <a:solidFill>
                    <a:srgbClr val="000000"/>
                  </a:solidFill>
                </a:rPr>
                <a:t>Anthropology</a:t>
              </a:r>
            </a:p>
          </p:txBody>
        </p:sp>
        <p:sp>
          <p:nvSpPr>
            <p:cNvPr id="20501" name="Text Box 21">
              <a:extLst>
                <a:ext uri="{FF2B5EF4-FFF2-40B4-BE49-F238E27FC236}">
                  <a16:creationId xmlns:a16="http://schemas.microsoft.com/office/drawing/2014/main" id="{E80170E9-25ED-A81D-6BFD-84657CA3FCE9}"/>
                </a:ext>
              </a:extLst>
            </p:cNvPr>
            <p:cNvSpPr txBox="1"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2304" y="2649"/>
              <a:ext cx="105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>
                  <a:solidFill>
                    <a:srgbClr val="000000"/>
                  </a:solidFill>
                </a:rPr>
                <a:t>GEOGRAPHY</a:t>
              </a:r>
            </a:p>
          </p:txBody>
        </p:sp>
        <p:sp>
          <p:nvSpPr>
            <p:cNvPr id="20503" name="Text Box 23">
              <a:extLst>
                <a:ext uri="{FF2B5EF4-FFF2-40B4-BE49-F238E27FC236}">
                  <a16:creationId xmlns:a16="http://schemas.microsoft.com/office/drawing/2014/main" id="{8E9DF5AD-F71C-AB87-60FB-A1047C95CF27}"/>
                </a:ext>
              </a:extLst>
            </p:cNvPr>
            <p:cNvSpPr txBox="1"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 rot="2831514">
              <a:off x="1965" y="1919"/>
              <a:ext cx="864" cy="198"/>
            </a:xfrm>
            <a:prstGeom prst="rect">
              <a:avLst/>
            </a:prstGeom>
            <a:solidFill>
              <a:schemeClr val="tx2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1400">
                  <a:solidFill>
                    <a:srgbClr val="000000"/>
                  </a:solidFill>
                </a:rPr>
                <a:t>Military Geo</a:t>
              </a:r>
            </a:p>
          </p:txBody>
        </p:sp>
        <p:sp>
          <p:nvSpPr>
            <p:cNvPr id="20504" name="Text Box 24">
              <a:extLst>
                <a:ext uri="{FF2B5EF4-FFF2-40B4-BE49-F238E27FC236}">
                  <a16:creationId xmlns:a16="http://schemas.microsoft.com/office/drawing/2014/main" id="{5967F0F0-B127-E893-DF96-79C28E332730}"/>
                </a:ext>
              </a:extLst>
            </p:cNvPr>
            <p:cNvSpPr txBox="1"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 rot="-2696394">
              <a:off x="2736" y="1920"/>
              <a:ext cx="1008" cy="198"/>
            </a:xfrm>
            <a:prstGeom prst="rect">
              <a:avLst/>
            </a:prstGeom>
            <a:solidFill>
              <a:schemeClr val="tx2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1400">
                  <a:solidFill>
                    <a:srgbClr val="000000"/>
                  </a:solidFill>
                </a:rPr>
                <a:t>Bio-Geography</a:t>
              </a:r>
            </a:p>
          </p:txBody>
        </p:sp>
        <p:sp>
          <p:nvSpPr>
            <p:cNvPr id="20505" name="Text Box 25">
              <a:extLst>
                <a:ext uri="{FF2B5EF4-FFF2-40B4-BE49-F238E27FC236}">
                  <a16:creationId xmlns:a16="http://schemas.microsoft.com/office/drawing/2014/main" id="{AC96C8C1-0940-84BE-D99A-CDF76E701EB4}"/>
                </a:ext>
              </a:extLst>
            </p:cNvPr>
            <p:cNvSpPr txBox="1"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2976" y="2442"/>
              <a:ext cx="1054" cy="198"/>
            </a:xfrm>
            <a:prstGeom prst="rect">
              <a:avLst/>
            </a:prstGeom>
            <a:solidFill>
              <a:schemeClr val="tx2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1400">
                  <a:solidFill>
                    <a:srgbClr val="000000"/>
                  </a:solidFill>
                </a:rPr>
                <a:t>Geomorphology</a:t>
              </a:r>
            </a:p>
          </p:txBody>
        </p:sp>
        <p:sp>
          <p:nvSpPr>
            <p:cNvPr id="20506" name="Text Box 26">
              <a:extLst>
                <a:ext uri="{FF2B5EF4-FFF2-40B4-BE49-F238E27FC236}">
                  <a16:creationId xmlns:a16="http://schemas.microsoft.com/office/drawing/2014/main" id="{3234DA23-F673-6F35-D17D-1F5943CC032F}"/>
                </a:ext>
              </a:extLst>
            </p:cNvPr>
            <p:cNvSpPr txBox="1"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1488" y="2442"/>
              <a:ext cx="1440" cy="198"/>
            </a:xfrm>
            <a:prstGeom prst="rect">
              <a:avLst/>
            </a:prstGeom>
            <a:solidFill>
              <a:schemeClr val="tx2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1400">
                  <a:solidFill>
                    <a:srgbClr val="000000"/>
                  </a:solidFill>
                </a:rPr>
                <a:t>Economic Geography</a:t>
              </a:r>
            </a:p>
          </p:txBody>
        </p:sp>
        <p:sp>
          <p:nvSpPr>
            <p:cNvPr id="20507" name="Text Box 27">
              <a:extLst>
                <a:ext uri="{FF2B5EF4-FFF2-40B4-BE49-F238E27FC236}">
                  <a16:creationId xmlns:a16="http://schemas.microsoft.com/office/drawing/2014/main" id="{266BEAA8-B98B-A0F8-C938-98B09AAF5236}"/>
                </a:ext>
              </a:extLst>
            </p:cNvPr>
            <p:cNvSpPr txBox="1"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 rot="-3395553">
              <a:off x="2110" y="3218"/>
              <a:ext cx="816" cy="332"/>
            </a:xfrm>
            <a:prstGeom prst="rect">
              <a:avLst/>
            </a:prstGeom>
            <a:solidFill>
              <a:schemeClr val="tx2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1400">
                  <a:solidFill>
                    <a:srgbClr val="000000"/>
                  </a:solidFill>
                </a:rPr>
                <a:t>Political Geography</a:t>
              </a:r>
            </a:p>
          </p:txBody>
        </p:sp>
        <p:sp>
          <p:nvSpPr>
            <p:cNvPr id="20508" name="Text Box 28">
              <a:extLst>
                <a:ext uri="{FF2B5EF4-FFF2-40B4-BE49-F238E27FC236}">
                  <a16:creationId xmlns:a16="http://schemas.microsoft.com/office/drawing/2014/main" id="{2C6592AC-D75E-5F6D-86EE-1B380D4E7151}"/>
                </a:ext>
              </a:extLst>
            </p:cNvPr>
            <p:cNvSpPr txBox="1"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 rot="3336184">
              <a:off x="2976" y="3146"/>
              <a:ext cx="768" cy="332"/>
            </a:xfrm>
            <a:prstGeom prst="rect">
              <a:avLst/>
            </a:prstGeom>
            <a:solidFill>
              <a:schemeClr val="tx2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1400">
                  <a:solidFill>
                    <a:srgbClr val="000000"/>
                  </a:solidFill>
                </a:rPr>
                <a:t>Cultural Geography</a:t>
              </a:r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>
            <a:extLst>
              <a:ext uri="{FF2B5EF4-FFF2-40B4-BE49-F238E27FC236}">
                <a16:creationId xmlns:a16="http://schemas.microsoft.com/office/drawing/2014/main" id="{537B3839-5749-79FB-1E24-8C6CED40255F}"/>
              </a:ext>
            </a:extLst>
          </p:cNvPr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/>
              <a:t>Why I Love Geography</a:t>
            </a:r>
          </a:p>
        </p:txBody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id="{4CFE0D87-DB37-E37C-327A-22165F516189}"/>
              </a:ext>
            </a:extLst>
          </p:cNvPr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800"/>
              <a:t>It explains a lot about how the world works.</a:t>
            </a:r>
          </a:p>
          <a:p>
            <a:pPr>
              <a:lnSpc>
                <a:spcPct val="80000"/>
              </a:lnSpc>
            </a:pPr>
            <a:r>
              <a:rPr lang="en-US" altLang="en-US" sz="2800"/>
              <a:t>As a synthesizing discipline it gives me the flexibility to study any interesting subject through the lens of the spatial perspective.</a:t>
            </a:r>
          </a:p>
          <a:p>
            <a:pPr>
              <a:lnSpc>
                <a:spcPct val="80000"/>
              </a:lnSpc>
            </a:pPr>
            <a:r>
              <a:rPr lang="en-US" altLang="en-US" sz="2800"/>
              <a:t>The Geo-Techniques give us powerful tools to help solve the world’s problems.</a:t>
            </a:r>
          </a:p>
          <a:p>
            <a:pPr>
              <a:lnSpc>
                <a:spcPct val="80000"/>
              </a:lnSpc>
            </a:pPr>
            <a:r>
              <a:rPr lang="en-US" altLang="en-US" sz="2800"/>
              <a:t>It has been enormously useful in my military career and provided opportunities outside my military specialty.</a:t>
            </a:r>
          </a:p>
          <a:p>
            <a:pPr>
              <a:lnSpc>
                <a:spcPct val="80000"/>
              </a:lnSpc>
            </a:pPr>
            <a:r>
              <a:rPr lang="en-US" altLang="en-US" sz="2800"/>
              <a:t>It is fascinating and fun.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7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>
            <a:extLst>
              <a:ext uri="{FF2B5EF4-FFF2-40B4-BE49-F238E27FC236}">
                <a16:creationId xmlns:a16="http://schemas.microsoft.com/office/drawing/2014/main" id="{DADAAE7B-6ACD-5A45-805B-E2BAB0A2DF5C}"/>
              </a:ext>
            </a:extLst>
          </p:cNvPr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/>
              <a:t>Geo-Literacy</a:t>
            </a:r>
          </a:p>
        </p:txBody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097E3F08-C8EB-0402-5CF0-3EB40DFE25A5}"/>
              </a:ext>
            </a:extLst>
          </p:cNvPr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/>
              <a:t>Surveys show Americans are notoriously “Geo-illiterate”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America is a “hyper-power” and plays a major role in world events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It is sad, dangerous, and undemocratic for a hyper-power to have geo-illiterate citizens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Geo-illiterate geospatial analysts are a potential threat to our national security and by extension the safety of the world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1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2C76F3B3-04FD-071E-C173-CBA3DA2FA427}"/>
              </a:ext>
            </a:extLst>
          </p:cNvPr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/>
              <a:t>Summary and Conclusion</a:t>
            </a:r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16E43F05-5B85-70D2-1357-98EA8A4E7F4F}"/>
              </a:ext>
            </a:extLst>
          </p:cNvPr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altLang="en-US" sz="2800"/>
              <a:t>Summary</a:t>
            </a:r>
          </a:p>
          <a:p>
            <a:pPr lvl="1"/>
            <a:r>
              <a:rPr lang="en-US" altLang="en-US" sz="2400"/>
              <a:t>Kant’s Three Ways of Ordering Knowledge</a:t>
            </a:r>
          </a:p>
          <a:p>
            <a:pPr lvl="1"/>
            <a:r>
              <a:rPr lang="en-US" altLang="en-US" sz="2400"/>
              <a:t>Geography Defined</a:t>
            </a:r>
          </a:p>
          <a:p>
            <a:pPr lvl="1"/>
            <a:r>
              <a:rPr lang="en-US" altLang="en-US" sz="2400"/>
              <a:t>Two Sides of the Coin</a:t>
            </a:r>
          </a:p>
          <a:p>
            <a:pPr lvl="1"/>
            <a:r>
              <a:rPr lang="en-US" altLang="en-US" sz="2400"/>
              <a:t>A Synthesizing Discipline</a:t>
            </a:r>
          </a:p>
          <a:p>
            <a:pPr lvl="1"/>
            <a:r>
              <a:rPr lang="en-US" altLang="en-US" sz="2400"/>
              <a:t>Why I Love Geography</a:t>
            </a:r>
          </a:p>
          <a:p>
            <a:pPr lvl="1"/>
            <a:r>
              <a:rPr lang="en-US" altLang="en-US" sz="2400"/>
              <a:t>The Necessity of Geo-Literacy</a:t>
            </a:r>
          </a:p>
          <a:p>
            <a:r>
              <a:rPr lang="en-US" altLang="en-US" sz="2800"/>
              <a:t>Conclusion</a:t>
            </a:r>
          </a:p>
          <a:p>
            <a:pPr lvl="1"/>
            <a:r>
              <a:rPr lang="en-US" altLang="en-US" sz="2400"/>
              <a:t>Review the Wikipedia article on Geography</a:t>
            </a: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Globe">
  <a:themeElements>
    <a:clrScheme name="Globe 3">
      <a:dk1>
        <a:srgbClr val="003B76"/>
      </a:dk1>
      <a:lt1>
        <a:srgbClr val="FFFFFF"/>
      </a:lt1>
      <a:dk2>
        <a:srgbClr val="0066CC"/>
      </a:dk2>
      <a:lt2>
        <a:srgbClr val="CCECFF"/>
      </a:lt2>
      <a:accent1>
        <a:srgbClr val="33CCCC"/>
      </a:accent1>
      <a:accent2>
        <a:srgbClr val="66CCFF"/>
      </a:accent2>
      <a:accent3>
        <a:srgbClr val="AAB8E2"/>
      </a:accent3>
      <a:accent4>
        <a:srgbClr val="DADADA"/>
      </a:accent4>
      <a:accent5>
        <a:srgbClr val="ADE2E2"/>
      </a:accent5>
      <a:accent6>
        <a:srgbClr val="5CB9E7"/>
      </a:accent6>
      <a:hlink>
        <a:srgbClr val="FFFFCC"/>
      </a:hlink>
      <a:folHlink>
        <a:srgbClr val="FFCC66"/>
      </a:folHlink>
    </a:clrScheme>
    <a:fontScheme name="Globe">
      <a:majorFont>
        <a:latin typeface="Arial"/>
        <a:ea typeface=""/>
        <a:cs typeface="Arial"/>
      </a:majorFont>
      <a:minorFont>
        <a:latin typeface="Verdan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Globe 1">
        <a:dk1>
          <a:srgbClr val="622100"/>
        </a:dk1>
        <a:lt1>
          <a:srgbClr val="FFFFFF"/>
        </a:lt1>
        <a:dk2>
          <a:srgbClr val="800000"/>
        </a:dk2>
        <a:lt2>
          <a:srgbClr val="FFFFCC"/>
        </a:lt2>
        <a:accent1>
          <a:srgbClr val="E42B00"/>
        </a:accent1>
        <a:accent2>
          <a:srgbClr val="996600"/>
        </a:accent2>
        <a:accent3>
          <a:srgbClr val="C0AAAA"/>
        </a:accent3>
        <a:accent4>
          <a:srgbClr val="DADADA"/>
        </a:accent4>
        <a:accent5>
          <a:srgbClr val="EFACAA"/>
        </a:accent5>
        <a:accent6>
          <a:srgbClr val="8A5C00"/>
        </a:accent6>
        <a:hlink>
          <a:srgbClr val="FADF6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2">
        <a:dk1>
          <a:srgbClr val="5F4545"/>
        </a:dk1>
        <a:lt1>
          <a:srgbClr val="FFFFFF"/>
        </a:lt1>
        <a:dk2>
          <a:srgbClr val="8F6969"/>
        </a:dk2>
        <a:lt2>
          <a:srgbClr val="FFFFCC"/>
        </a:lt2>
        <a:accent1>
          <a:srgbClr val="CC6600"/>
        </a:accent1>
        <a:accent2>
          <a:srgbClr val="924C0C"/>
        </a:accent2>
        <a:accent3>
          <a:srgbClr val="C6B9B9"/>
        </a:accent3>
        <a:accent4>
          <a:srgbClr val="DADADA"/>
        </a:accent4>
        <a:accent5>
          <a:srgbClr val="E2B8AA"/>
        </a:accent5>
        <a:accent6>
          <a:srgbClr val="84440A"/>
        </a:accent6>
        <a:hlink>
          <a:srgbClr val="CFD375"/>
        </a:hlink>
        <a:folHlink>
          <a:srgbClr val="98BB9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3">
        <a:dk1>
          <a:srgbClr val="003B76"/>
        </a:dk1>
        <a:lt1>
          <a:srgbClr val="FFFFFF"/>
        </a:lt1>
        <a:dk2>
          <a:srgbClr val="0066CC"/>
        </a:dk2>
        <a:lt2>
          <a:srgbClr val="CCECFF"/>
        </a:lt2>
        <a:accent1>
          <a:srgbClr val="33CCCC"/>
        </a:accent1>
        <a:accent2>
          <a:srgbClr val="66CCFF"/>
        </a:accent2>
        <a:accent3>
          <a:srgbClr val="AAB8E2"/>
        </a:accent3>
        <a:accent4>
          <a:srgbClr val="DADADA"/>
        </a:accent4>
        <a:accent5>
          <a:srgbClr val="ADE2E2"/>
        </a:accent5>
        <a:accent6>
          <a:srgbClr val="5CB9E7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4">
        <a:dk1>
          <a:srgbClr val="005856"/>
        </a:dk1>
        <a:lt1>
          <a:srgbClr val="FFFFFF"/>
        </a:lt1>
        <a:dk2>
          <a:srgbClr val="008080"/>
        </a:dk2>
        <a:lt2>
          <a:srgbClr val="FFFFCC"/>
        </a:lt2>
        <a:accent1>
          <a:srgbClr val="0099CC"/>
        </a:accent1>
        <a:accent2>
          <a:srgbClr val="00CCFF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B9E7"/>
        </a:accent6>
        <a:hlink>
          <a:srgbClr val="1ACE9F"/>
        </a:hlink>
        <a:folHlink>
          <a:srgbClr val="948CC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5">
        <a:dk1>
          <a:srgbClr val="3C5436"/>
        </a:dk1>
        <a:lt1>
          <a:srgbClr val="FFFFFF"/>
        </a:lt1>
        <a:dk2>
          <a:srgbClr val="5F8656"/>
        </a:dk2>
        <a:lt2>
          <a:srgbClr val="D6D8C0"/>
        </a:lt2>
        <a:accent1>
          <a:srgbClr val="61733D"/>
        </a:accent1>
        <a:accent2>
          <a:srgbClr val="324A39"/>
        </a:accent2>
        <a:accent3>
          <a:srgbClr val="B6C3B4"/>
        </a:accent3>
        <a:accent4>
          <a:srgbClr val="DADADA"/>
        </a:accent4>
        <a:accent5>
          <a:srgbClr val="B7BCAF"/>
        </a:accent5>
        <a:accent6>
          <a:srgbClr val="2C4233"/>
        </a:accent6>
        <a:hlink>
          <a:srgbClr val="73D588"/>
        </a:hlink>
        <a:folHlink>
          <a:srgbClr val="6F99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6">
        <a:dk1>
          <a:srgbClr val="5B7B65"/>
        </a:dk1>
        <a:lt1>
          <a:srgbClr val="FFFFFF"/>
        </a:lt1>
        <a:dk2>
          <a:srgbClr val="9ABE9D"/>
        </a:dk2>
        <a:lt2>
          <a:srgbClr val="336600"/>
        </a:lt2>
        <a:accent1>
          <a:srgbClr val="00CC66"/>
        </a:accent1>
        <a:accent2>
          <a:srgbClr val="4E7050"/>
        </a:accent2>
        <a:accent3>
          <a:srgbClr val="CADBCC"/>
        </a:accent3>
        <a:accent4>
          <a:srgbClr val="DADADA"/>
        </a:accent4>
        <a:accent5>
          <a:srgbClr val="AAE2B8"/>
        </a:accent5>
        <a:accent6>
          <a:srgbClr val="466548"/>
        </a:accent6>
        <a:hlink>
          <a:srgbClr val="FFFFCC"/>
        </a:hlink>
        <a:folHlink>
          <a:srgbClr val="9CE8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7">
        <a:dk1>
          <a:srgbClr val="4C4E44"/>
        </a:dk1>
        <a:lt1>
          <a:srgbClr val="FFFFFF"/>
        </a:lt1>
        <a:dk2>
          <a:srgbClr val="686B5D"/>
        </a:dk2>
        <a:lt2>
          <a:srgbClr val="D6D5C6"/>
        </a:lt2>
        <a:accent1>
          <a:srgbClr val="898D79"/>
        </a:accent1>
        <a:accent2>
          <a:srgbClr val="4D4F45"/>
        </a:accent2>
        <a:accent3>
          <a:srgbClr val="B9BAB6"/>
        </a:accent3>
        <a:accent4>
          <a:srgbClr val="DADADA"/>
        </a:accent4>
        <a:accent5>
          <a:srgbClr val="C4C5BE"/>
        </a:accent5>
        <a:accent6>
          <a:srgbClr val="45473E"/>
        </a:accent6>
        <a:hlink>
          <a:srgbClr val="58BE67"/>
        </a:hlink>
        <a:folHlink>
          <a:srgbClr val="C0C64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8">
        <a:dk1>
          <a:srgbClr val="000000"/>
        </a:dk1>
        <a:lt1>
          <a:srgbClr val="FFFFDD"/>
        </a:lt1>
        <a:dk2>
          <a:srgbClr val="000000"/>
        </a:dk2>
        <a:lt2>
          <a:srgbClr val="98977A"/>
        </a:lt2>
        <a:accent1>
          <a:srgbClr val="BDCDA7"/>
        </a:accent1>
        <a:accent2>
          <a:srgbClr val="A0D060"/>
        </a:accent2>
        <a:accent3>
          <a:srgbClr val="FFFFEB"/>
        </a:accent3>
        <a:accent4>
          <a:srgbClr val="000000"/>
        </a:accent4>
        <a:accent5>
          <a:srgbClr val="DBE3D0"/>
        </a:accent5>
        <a:accent6>
          <a:srgbClr val="91BC56"/>
        </a:accent6>
        <a:hlink>
          <a:srgbClr val="FADD4E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Globe</Template>
  <TotalTime>288</TotalTime>
  <Words>376</Words>
  <Application>Microsoft Macintosh PowerPoint</Application>
  <PresentationFormat>On-screen Show (4:3)</PresentationFormat>
  <Paragraphs>88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Verdana</vt:lpstr>
      <vt:lpstr>Wingdings</vt:lpstr>
      <vt:lpstr>Globe</vt:lpstr>
      <vt:lpstr>Geographic Fundamentals of Geospatial Intelligence</vt:lpstr>
      <vt:lpstr>Introduction</vt:lpstr>
      <vt:lpstr>Kant’s 3 Ways to Order Knowledge</vt:lpstr>
      <vt:lpstr>Definition of Geography</vt:lpstr>
      <vt:lpstr>Two Sub-divisions</vt:lpstr>
      <vt:lpstr>Geography=Synthesis</vt:lpstr>
      <vt:lpstr>Why I Love Geography</vt:lpstr>
      <vt:lpstr>Geo-Literacy</vt:lpstr>
      <vt:lpstr>Summary and Conclusion</vt:lpstr>
    </vt:vector>
  </TitlesOfParts>
  <Company>Northwest Missouri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Geography</dc:title>
  <dc:creator>Electronic Campus</dc:creator>
  <cp:lastModifiedBy>Bugaj, Matt</cp:lastModifiedBy>
  <cp:revision>11</cp:revision>
  <dcterms:created xsi:type="dcterms:W3CDTF">2004-08-26T21:30:14Z</dcterms:created>
  <dcterms:modified xsi:type="dcterms:W3CDTF">2023-09-12T18:46:48Z</dcterms:modified>
</cp:coreProperties>
</file>